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5" r:id="rId2"/>
    <p:sldMasterId id="2147483652" r:id="rId3"/>
    <p:sldMasterId id="2147483749" r:id="rId4"/>
    <p:sldMasterId id="2147483684" r:id="rId5"/>
    <p:sldMasterId id="2147483743" r:id="rId6"/>
    <p:sldMasterId id="2147483751" r:id="rId7"/>
    <p:sldMasterId id="2147483757" r:id="rId8"/>
  </p:sldMasterIdLst>
  <p:notesMasterIdLst>
    <p:notesMasterId r:id="rId18"/>
  </p:notesMasterIdLst>
  <p:handoutMasterIdLst>
    <p:handoutMasterId r:id="rId19"/>
  </p:handoutMasterIdLst>
  <p:sldIdLst>
    <p:sldId id="256" r:id="rId9"/>
    <p:sldId id="257" r:id="rId10"/>
    <p:sldId id="258" r:id="rId11"/>
    <p:sldId id="259" r:id="rId12"/>
    <p:sldId id="261" r:id="rId13"/>
    <p:sldId id="260" r:id="rId14"/>
    <p:sldId id="265" r:id="rId15"/>
    <p:sldId id="266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A5B"/>
    <a:srgbClr val="009881"/>
    <a:srgbClr val="FEFEFE"/>
    <a:srgbClr val="F5C251"/>
    <a:srgbClr val="1F1C62"/>
    <a:srgbClr val="1E1E60"/>
    <a:srgbClr val="4546A7"/>
    <a:srgbClr val="1E1D5F"/>
    <a:srgbClr val="23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6681" autoAdjust="0"/>
  </p:normalViewPr>
  <p:slideViewPr>
    <p:cSldViewPr snapToGrid="0">
      <p:cViewPr>
        <p:scale>
          <a:sx n="98" d="100"/>
          <a:sy n="98" d="100"/>
        </p:scale>
        <p:origin x="1650" y="594"/>
      </p:cViewPr>
      <p:guideLst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66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A62E-A0B6-4F40-BE03-DBA2A62345E4}" type="datetimeFigureOut">
              <a:rPr lang="el-GR" smtClean="0"/>
              <a:t>16/6/2025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4D53-6715-4EB5-A2BB-C58719F2FE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66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6D5E1F-F62F-27F8-B4ED-D38F08904C2D}"/>
              </a:ext>
            </a:extLst>
          </p:cNvPr>
          <p:cNvSpPr txBox="1"/>
          <p:nvPr userDrawn="1"/>
        </p:nvSpPr>
        <p:spPr>
          <a:xfrm>
            <a:off x="316194" y="4094146"/>
            <a:ext cx="437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82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26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94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2B2BA8-E100-232F-2ACF-8AC319D2F1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92549" y="395571"/>
            <a:ext cx="1942561" cy="2304256"/>
          </a:xfrm>
          <a:custGeom>
            <a:avLst/>
            <a:gdLst>
              <a:gd name="connsiteX0" fmla="*/ 0 w 1942055"/>
              <a:gd name="connsiteY0" fmla="*/ 0 h 2304256"/>
              <a:gd name="connsiteX1" fmla="*/ 1942055 w 1942055"/>
              <a:gd name="connsiteY1" fmla="*/ 0 h 2304256"/>
              <a:gd name="connsiteX2" fmla="*/ 1942055 w 1942055"/>
              <a:gd name="connsiteY2" fmla="*/ 2304256 h 2304256"/>
              <a:gd name="connsiteX3" fmla="*/ 0 w 1942055"/>
              <a:gd name="connsiteY3" fmla="*/ 2304256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055" h="2304256">
                <a:moveTo>
                  <a:pt x="0" y="0"/>
                </a:moveTo>
                <a:lnTo>
                  <a:pt x="1942055" y="0"/>
                </a:lnTo>
                <a:lnTo>
                  <a:pt x="1942055" y="2304256"/>
                </a:lnTo>
                <a:lnTo>
                  <a:pt x="0" y="230425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9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E36346E-23D1-76A8-6847-5B6C6D675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6" y="-11382"/>
            <a:ext cx="12208389" cy="5882084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D7BDDD0-88E4-6497-7CDB-AF31D230C9BF}"/>
              </a:ext>
            </a:extLst>
          </p:cNvPr>
          <p:cNvSpPr/>
          <p:nvPr userDrawn="1"/>
        </p:nvSpPr>
        <p:spPr>
          <a:xfrm>
            <a:off x="-8195" y="3939611"/>
            <a:ext cx="12208389" cy="2966978"/>
          </a:xfrm>
          <a:prstGeom prst="rect">
            <a:avLst/>
          </a:prstGeom>
          <a:solidFill>
            <a:srgbClr val="2B2A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DC03B2-6016-709F-26B9-7248A22AE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2"/>
            <a:ext cx="12192000" cy="11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926494-1CC7-BD06-0DF2-7EB6B5D5F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6" y="-11382"/>
            <a:ext cx="12208389" cy="5882084"/>
          </a:xfrm>
          <a:prstGeom prst="rect">
            <a:avLst/>
          </a:prstGeom>
        </p:spPr>
      </p:pic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070F5334-4570-9D9E-12DD-42F6798D7515}"/>
              </a:ext>
            </a:extLst>
          </p:cNvPr>
          <p:cNvSpPr/>
          <p:nvPr userDrawn="1"/>
        </p:nvSpPr>
        <p:spPr>
          <a:xfrm>
            <a:off x="-8195" y="3946207"/>
            <a:ext cx="12208388" cy="2960381"/>
          </a:xfrm>
          <a:prstGeom prst="rect">
            <a:avLst/>
          </a:prstGeom>
          <a:solidFill>
            <a:srgbClr val="2B2A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E0020584-B998-A2E9-D916-9E429FEE05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36"/>
            <a:ext cx="12192000" cy="11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C230137-CBCB-1565-3C7B-91FEFD146EA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5634F-F4A4-C718-B799-2E9BDE4C361E}"/>
              </a:ext>
            </a:extLst>
          </p:cNvPr>
          <p:cNvSpPr txBox="1"/>
          <p:nvPr userDrawn="1"/>
        </p:nvSpPr>
        <p:spPr>
          <a:xfrm>
            <a:off x="3181002" y="929272"/>
            <a:ext cx="26471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  <a:endParaRPr lang="ko-KR" altLang="en-US" sz="4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DA664898-6C09-1224-791C-0EF9BDFD4A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400"/>
            <a:ext cx="4021599" cy="40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4C73E8A0-EFBC-50B1-8485-5C6BB89E10B2}"/>
              </a:ext>
            </a:extLst>
          </p:cNvPr>
          <p:cNvSpPr/>
          <p:nvPr userDrawn="1"/>
        </p:nvSpPr>
        <p:spPr>
          <a:xfrm>
            <a:off x="7195127" y="0"/>
            <a:ext cx="4996723" cy="6858000"/>
          </a:xfrm>
          <a:prstGeom prst="rect">
            <a:avLst/>
          </a:prstGeom>
          <a:solidFill>
            <a:srgbClr val="FEFEFE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D51AF97D-21AB-B438-5610-B1B67F7DA0C3}"/>
              </a:ext>
            </a:extLst>
          </p:cNvPr>
          <p:cNvGrpSpPr/>
          <p:nvPr userDrawn="1"/>
        </p:nvGrpSpPr>
        <p:grpSpPr>
          <a:xfrm>
            <a:off x="5207975" y="2573079"/>
            <a:ext cx="6983876" cy="1711842"/>
            <a:chOff x="5207975" y="2573079"/>
            <a:chExt cx="6983876" cy="1711842"/>
          </a:xfrm>
          <a:solidFill>
            <a:srgbClr val="2B2A5B"/>
          </a:solidFill>
        </p:grpSpPr>
        <p:sp>
          <p:nvSpPr>
            <p:cNvPr id="27" name="Rectangle 1">
              <a:extLst>
                <a:ext uri="{FF2B5EF4-FFF2-40B4-BE49-F238E27FC236}">
                  <a16:creationId xmlns:a16="http://schemas.microsoft.com/office/drawing/2014/main" id="{D0BAFF72-192F-E2F8-BD89-327B7D9A90AE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B2A5B"/>
                </a:solidFill>
              </a:endParaRPr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E85ECB67-BE09-A759-FE73-CF1C36E2E6B7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B2A5B"/>
                </a:solidFill>
              </a:endParaRPr>
            </a:p>
          </p:txBody>
        </p:sp>
      </p:grp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9C042EAE-1EAB-E9FE-CA7C-24A4491693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78" y="4284922"/>
            <a:ext cx="2573078" cy="2573078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0C5ADDF1-19BD-2D43-1437-5B97B86C5F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86" y="-548"/>
            <a:ext cx="1935463" cy="2573626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FEB081BB-B7AE-6F3C-B716-6A3E9E7841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26" y="6132945"/>
            <a:ext cx="1628550" cy="5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0001B94-8107-E8D6-FFEF-8DEC6BA8D6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58295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0F633BB-95B1-F57D-293A-D7CE4A19A590}"/>
              </a:ext>
            </a:extLst>
          </p:cNvPr>
          <p:cNvSpPr/>
          <p:nvPr userDrawn="1"/>
        </p:nvSpPr>
        <p:spPr>
          <a:xfrm>
            <a:off x="0" y="6806736"/>
            <a:ext cx="12192000" cy="51264"/>
          </a:xfrm>
          <a:prstGeom prst="rect">
            <a:avLst/>
          </a:pr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2981A798-A6E6-0758-6E67-DCA775B89ABD}"/>
              </a:ext>
            </a:extLst>
          </p:cNvPr>
          <p:cNvSpPr/>
          <p:nvPr userDrawn="1"/>
        </p:nvSpPr>
        <p:spPr>
          <a:xfrm>
            <a:off x="0" y="0"/>
            <a:ext cx="1339970" cy="6858000"/>
          </a:xfrm>
          <a:prstGeom prst="rect">
            <a:avLst/>
          </a:pr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5EB6A2B-2E2D-5291-3030-C1B87C353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074709"/>
            <a:ext cx="1619494" cy="51694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A9CC3B3-BD93-6ADE-D7DA-8CA222808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" y="5519760"/>
            <a:ext cx="1339450" cy="1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2981A798-A6E6-0758-6E67-DCA775B89ABD}"/>
              </a:ext>
            </a:extLst>
          </p:cNvPr>
          <p:cNvSpPr/>
          <p:nvPr userDrawn="1"/>
        </p:nvSpPr>
        <p:spPr>
          <a:xfrm>
            <a:off x="0" y="0"/>
            <a:ext cx="12192000" cy="5896598"/>
          </a:xfrm>
          <a:prstGeom prst="rect">
            <a:avLst/>
          </a:pr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5EB6A2B-2E2D-5291-3030-C1B87C353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074709"/>
            <a:ext cx="1619494" cy="5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2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4">
            <a:extLst>
              <a:ext uri="{FF2B5EF4-FFF2-40B4-BE49-F238E27FC236}">
                <a16:creationId xmlns:a16="http://schemas.microsoft.com/office/drawing/2014/main" id="{8EF28C10-8116-EC96-51EC-0DC32F674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7887"/>
          <a:stretch/>
        </p:blipFill>
        <p:spPr>
          <a:xfrm>
            <a:off x="3175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6858000 h 6858000"/>
              <a:gd name="connsiteX3" fmla="*/ 0 w 121888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18FCE2A-4593-C232-65C4-EED493CD656C}"/>
              </a:ext>
            </a:extLst>
          </p:cNvPr>
          <p:cNvSpPr/>
          <p:nvPr userDrawn="1"/>
        </p:nvSpPr>
        <p:spPr>
          <a:xfrm>
            <a:off x="6491440" y="0"/>
            <a:ext cx="5700560" cy="6858000"/>
          </a:xfrm>
          <a:prstGeom prst="rect">
            <a:avLst/>
          </a:pr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A1D5796-4D1A-777D-EB29-07015A6245CA}"/>
              </a:ext>
            </a:extLst>
          </p:cNvPr>
          <p:cNvSpPr/>
          <p:nvPr userDrawn="1"/>
        </p:nvSpPr>
        <p:spPr>
          <a:xfrm>
            <a:off x="5152498" y="2705279"/>
            <a:ext cx="7039501" cy="422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866EEA2-A864-1B6A-F65D-84767D50F436}"/>
              </a:ext>
            </a:extLst>
          </p:cNvPr>
          <p:cNvSpPr txBox="1">
            <a:spLocks/>
          </p:cNvSpPr>
          <p:nvPr userDrawn="1"/>
        </p:nvSpPr>
        <p:spPr>
          <a:xfrm>
            <a:off x="551385" y="332656"/>
            <a:ext cx="4702191" cy="1368152"/>
          </a:xfrm>
          <a:prstGeom prst="rect">
            <a:avLst/>
          </a:prstGeom>
        </p:spPr>
        <p:txBody>
          <a:bodyPr lIns="0" tIns="0" rIns="0" bIns="0" anchor="ctr"/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IN" sz="6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8EC2FD09-3232-977F-A990-8CE274529B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51990" y="2035384"/>
            <a:ext cx="1339790" cy="133979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DBCFF28-50B5-3F21-AE9D-83F6B9FAD9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26" y="6132945"/>
            <a:ext cx="1628550" cy="519832"/>
          </a:xfrm>
          <a:prstGeom prst="rect">
            <a:avLst/>
          </a:prstGeom>
        </p:spPr>
      </p:pic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735E48B7-2EE9-D670-1A5F-10646139111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05079693"/>
              </p:ext>
            </p:extLst>
          </p:nvPr>
        </p:nvGraphicFramePr>
        <p:xfrm>
          <a:off x="8333054" y="6358437"/>
          <a:ext cx="1628550" cy="29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335360" imgH="240831" progId="CorelDraw.Graphic.25">
                  <p:embed/>
                </p:oleObj>
              </mc:Choice>
              <mc:Fallback>
                <p:oleObj name="CorelDRAW" r:id="rId6" imgW="1335360" imgH="240831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33054" y="6358437"/>
                        <a:ext cx="1628550" cy="29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5;p13">
            <a:extLst>
              <a:ext uri="{FF2B5EF4-FFF2-40B4-BE49-F238E27FC236}">
                <a16:creationId xmlns:a16="http://schemas.microsoft.com/office/drawing/2014/main" id="{044C2C57-53C7-79F3-AE4B-C774D0BDFE3F}"/>
              </a:ext>
            </a:extLst>
          </p:cNvPr>
          <p:cNvSpPr txBox="1"/>
          <p:nvPr/>
        </p:nvSpPr>
        <p:spPr>
          <a:xfrm>
            <a:off x="231124" y="4466325"/>
            <a:ext cx="1172975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Title of Presentation </a:t>
            </a:r>
            <a:endParaRPr sz="3600" dirty="0">
              <a:solidFill>
                <a:srgbClr val="FEFEFE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9" name="Google Shape;56;p13">
            <a:extLst>
              <a:ext uri="{FF2B5EF4-FFF2-40B4-BE49-F238E27FC236}">
                <a16:creationId xmlns:a16="http://schemas.microsoft.com/office/drawing/2014/main" id="{DBAC78F3-8B78-0C48-AF3B-0F8799DB585A}"/>
              </a:ext>
            </a:extLst>
          </p:cNvPr>
          <p:cNvSpPr txBox="1"/>
          <p:nvPr/>
        </p:nvSpPr>
        <p:spPr>
          <a:xfrm>
            <a:off x="231125" y="5084444"/>
            <a:ext cx="1172975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dirty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Author (1), Author(2), Author (3) - “Open Sans Semibold 1</a:t>
            </a:r>
            <a:r>
              <a:rPr lang="en-US" sz="1800" dirty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r>
              <a:rPr lang="el" sz="1800" dirty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”</a:t>
            </a:r>
            <a:endParaRPr sz="1800" dirty="0">
              <a:solidFill>
                <a:srgbClr val="FEFEFE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0" name="Google Shape;57;p13">
            <a:extLst>
              <a:ext uri="{FF2B5EF4-FFF2-40B4-BE49-F238E27FC236}">
                <a16:creationId xmlns:a16="http://schemas.microsoft.com/office/drawing/2014/main" id="{D70D7054-6C80-4455-8B58-8FEE9C17BF3E}"/>
              </a:ext>
            </a:extLst>
          </p:cNvPr>
          <p:cNvSpPr txBox="1"/>
          <p:nvPr/>
        </p:nvSpPr>
        <p:spPr>
          <a:xfrm>
            <a:off x="231125" y="5996440"/>
            <a:ext cx="117297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1. Center/Faculty of..., University of..., Country -&gt; Please don’t include more details - “Open Sans Regular 1</a:t>
            </a:r>
            <a:r>
              <a:rPr lang="en-US" sz="1200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l" sz="1200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200" dirty="0">
              <a:solidFill>
                <a:srgbClr val="FEFEF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2. Center/Faculty of..., University of..., Country</a:t>
            </a:r>
            <a:endParaRPr sz="1200" dirty="0">
              <a:solidFill>
                <a:srgbClr val="FEFEF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3. Center/Faculty of..., University of..., Country</a:t>
            </a:r>
            <a:endParaRPr sz="1200" dirty="0">
              <a:solidFill>
                <a:srgbClr val="FEFEF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1310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0E87D85-E790-99E8-A6D9-8F768D8CED0B}"/>
              </a:ext>
            </a:extLst>
          </p:cNvPr>
          <p:cNvGrpSpPr/>
          <p:nvPr/>
        </p:nvGrpSpPr>
        <p:grpSpPr>
          <a:xfrm>
            <a:off x="6191677" y="960050"/>
            <a:ext cx="5458493" cy="1070828"/>
            <a:chOff x="5819650" y="1666120"/>
            <a:chExt cx="5458493" cy="1070828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6AA43A36-6460-8B2E-323D-8CB34A838E36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1070828"/>
              <a:chOff x="6751979" y="1666120"/>
              <a:chExt cx="4526164" cy="107082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21AE4B-BAC0-AD2C-62D8-449EFFD3F32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Get a modern PowerPoint  Presentation that is beautifully designed. I hope and I believe that this Template will your Time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F03404-7D70-7515-7FCD-9B90C29EE07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89157A-1604-0C06-D001-941CB195ABBF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D73AE086-0A64-A869-6ABC-4B87F7B3B9AC}"/>
              </a:ext>
            </a:extLst>
          </p:cNvPr>
          <p:cNvGrpSpPr/>
          <p:nvPr/>
        </p:nvGrpSpPr>
        <p:grpSpPr>
          <a:xfrm>
            <a:off x="6187057" y="2328570"/>
            <a:ext cx="5458493" cy="1070828"/>
            <a:chOff x="5819650" y="1666120"/>
            <a:chExt cx="5458493" cy="1070828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6EFDB87C-AD70-92CE-76CB-B272B7059C8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1070828"/>
              <a:chOff x="6751979" y="1666120"/>
              <a:chExt cx="4526164" cy="107082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DA1AE3-942F-232A-10EF-79938156CFE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Get a modern PowerPoint  Presentation that is beautifully designed. I hope and I believe that this Template will your Time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05B85F-8E4E-1C65-1DDB-5953E1C8AE2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9CEA28-10EE-2442-8CB3-25962E97131F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B4C4D346-E2BF-DA7A-FC1D-72B98A67B15C}"/>
              </a:ext>
            </a:extLst>
          </p:cNvPr>
          <p:cNvGrpSpPr/>
          <p:nvPr/>
        </p:nvGrpSpPr>
        <p:grpSpPr>
          <a:xfrm>
            <a:off x="6182437" y="3697090"/>
            <a:ext cx="5458493" cy="1070828"/>
            <a:chOff x="5819650" y="1666120"/>
            <a:chExt cx="5458493" cy="1070828"/>
          </a:xfrm>
        </p:grpSpPr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1DE64A97-C545-3455-0DA7-17697AAF621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1070828"/>
              <a:chOff x="6751979" y="1666120"/>
              <a:chExt cx="4526164" cy="107082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C622D-34D9-E322-985B-A9E3EBE7E1E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Get a modern PowerPoint  Presentation that is beautifully designed. I hope and I believe that this Template will your Time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23A17A-3812-FC92-7456-696A43FDE67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43107F-13C2-9680-E30D-AF44811AC47D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4FFD7C25-4390-DDB1-4715-BE53A022BF07}"/>
              </a:ext>
            </a:extLst>
          </p:cNvPr>
          <p:cNvGrpSpPr/>
          <p:nvPr/>
        </p:nvGrpSpPr>
        <p:grpSpPr>
          <a:xfrm>
            <a:off x="6177817" y="5065609"/>
            <a:ext cx="5458493" cy="1070828"/>
            <a:chOff x="5819650" y="1666120"/>
            <a:chExt cx="5458493" cy="1070828"/>
          </a:xfrm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B3127430-6B87-6ED2-F872-47174606F846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1070828"/>
              <a:chOff x="6751979" y="1666120"/>
              <a:chExt cx="4526164" cy="107082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2A6CC6-4CE4-37C2-90D4-CC1180AF9B9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Get a modern PowerPoint  Presentation that is beautifully designed. I hope and I believe that this Template will your Time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B7772B-1020-1665-EAE1-AB9053137B4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A42C38-3224-C149-ACD6-AFDDE5DB97B4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99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5718D3B-78B2-A742-3DFB-3C93788DE0BB}"/>
              </a:ext>
            </a:extLst>
          </p:cNvPr>
          <p:cNvSpPr txBox="1"/>
          <p:nvPr/>
        </p:nvSpPr>
        <p:spPr>
          <a:xfrm>
            <a:off x="5847611" y="3581113"/>
            <a:ext cx="634424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9B53E9-8237-87BE-1003-A4B6A76D0E30}"/>
              </a:ext>
            </a:extLst>
          </p:cNvPr>
          <p:cNvSpPr txBox="1"/>
          <p:nvPr/>
        </p:nvSpPr>
        <p:spPr>
          <a:xfrm>
            <a:off x="5847759" y="2839121"/>
            <a:ext cx="63442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2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6743B461-C5E5-4029-2AC0-F13016F968EE}"/>
              </a:ext>
            </a:extLst>
          </p:cNvPr>
          <p:cNvSpPr txBox="1"/>
          <p:nvPr/>
        </p:nvSpPr>
        <p:spPr>
          <a:xfrm>
            <a:off x="267855" y="1320800"/>
            <a:ext cx="999374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Title of my presentation - “Open Sans Semibold </a:t>
            </a:r>
            <a:r>
              <a:rPr lang="en-US" sz="28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r>
              <a:rPr lang="el" sz="28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”</a:t>
            </a:r>
            <a:endParaRPr sz="2800" dirty="0">
              <a:solidFill>
                <a:srgbClr val="2B2A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" name="Google Shape;64;p14">
            <a:extLst>
              <a:ext uri="{FF2B5EF4-FFF2-40B4-BE49-F238E27FC236}">
                <a16:creationId xmlns:a16="http://schemas.microsoft.com/office/drawing/2014/main" id="{2361AA8E-1993-D0EF-6BCB-44C1E16EF617}"/>
              </a:ext>
            </a:extLst>
          </p:cNvPr>
          <p:cNvSpPr txBox="1"/>
          <p:nvPr/>
        </p:nvSpPr>
        <p:spPr>
          <a:xfrm>
            <a:off x="267855" y="1936322"/>
            <a:ext cx="728734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dirty="0">
                <a:solidFill>
                  <a:srgbClr val="2B2A5B"/>
                </a:solidFill>
                <a:latin typeface="Open Sans"/>
                <a:ea typeface="Open Sans"/>
                <a:cs typeface="Open Sans"/>
                <a:sym typeface="Open Sans"/>
              </a:rPr>
              <a:t>Body Text - “Open Sans Regular 1</a:t>
            </a:r>
            <a:r>
              <a:rPr lang="el-GR" sz="1400" dirty="0">
                <a:solidFill>
                  <a:srgbClr val="2B2A5B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l" sz="1400" dirty="0">
                <a:solidFill>
                  <a:srgbClr val="2B2A5B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400" dirty="0">
              <a:solidFill>
                <a:srgbClr val="2B2A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2724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3272FA-E2BB-4D3C-BF66-281F776AF783}"/>
              </a:ext>
            </a:extLst>
          </p:cNvPr>
          <p:cNvSpPr txBox="1">
            <a:spLocks/>
          </p:cNvSpPr>
          <p:nvPr/>
        </p:nvSpPr>
        <p:spPr>
          <a:xfrm>
            <a:off x="1606609" y="260649"/>
            <a:ext cx="10081121" cy="648072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Title - “Open Sans Semibold 28”</a:t>
            </a:r>
          </a:p>
          <a:p>
            <a:endParaRPr lang="en-US" sz="4000" b="1" dirty="0">
              <a:solidFill>
                <a:srgbClr val="2B2A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F7E2B-29DA-D059-2DE7-13A6905A6426}"/>
              </a:ext>
            </a:extLst>
          </p:cNvPr>
          <p:cNvSpPr txBox="1"/>
          <p:nvPr/>
        </p:nvSpPr>
        <p:spPr>
          <a:xfrm>
            <a:off x="1703512" y="870045"/>
            <a:ext cx="10081120" cy="15841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B2A5B"/>
                </a:solidFill>
                <a:latin typeface="Open Sans"/>
                <a:ea typeface="Open Sans"/>
                <a:cs typeface="Open Sans"/>
                <a:sym typeface="Open Sans"/>
              </a:rPr>
              <a:t>Body Text - “Open Sans Regular 14”</a:t>
            </a:r>
          </a:p>
        </p:txBody>
      </p:sp>
    </p:spTree>
    <p:extLst>
      <p:ext uri="{BB962C8B-B14F-4D97-AF65-F5344CB8AC3E}">
        <p14:creationId xmlns:p14="http://schemas.microsoft.com/office/powerpoint/2010/main" val="33617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3">
            <a:extLst>
              <a:ext uri="{FF2B5EF4-FFF2-40B4-BE49-F238E27FC236}">
                <a16:creationId xmlns:a16="http://schemas.microsoft.com/office/drawing/2014/main" id="{B66E4707-F4AD-82C7-8BD5-3BECEC30A5A8}"/>
              </a:ext>
            </a:extLst>
          </p:cNvPr>
          <p:cNvCxnSpPr/>
          <p:nvPr/>
        </p:nvCxnSpPr>
        <p:spPr>
          <a:xfrm>
            <a:off x="1588" y="2363139"/>
            <a:ext cx="12177486" cy="0"/>
          </a:xfrm>
          <a:prstGeom prst="line">
            <a:avLst/>
          </a:prstGeom>
          <a:ln w="25400">
            <a:solidFill>
              <a:srgbClr val="2B2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C9B9457-E3B0-12F9-71A4-2C2869364E6E}"/>
              </a:ext>
            </a:extLst>
          </p:cNvPr>
          <p:cNvSpPr txBox="1">
            <a:spLocks/>
          </p:cNvSpPr>
          <p:nvPr/>
        </p:nvSpPr>
        <p:spPr>
          <a:xfrm>
            <a:off x="317500" y="274640"/>
            <a:ext cx="11263473" cy="711081"/>
          </a:xfr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B2A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Timeline Slide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507F6D3A-8631-6088-9179-EF59227FAA70}"/>
              </a:ext>
            </a:extLst>
          </p:cNvPr>
          <p:cNvGrpSpPr/>
          <p:nvPr/>
        </p:nvGrpSpPr>
        <p:grpSpPr>
          <a:xfrm>
            <a:off x="863942" y="1584619"/>
            <a:ext cx="2237667" cy="3946873"/>
            <a:chOff x="862353" y="2002407"/>
            <a:chExt cx="2237667" cy="3946873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A30311BC-8BDC-17B7-CEFB-E7CA48A94FDD}"/>
                </a:ext>
              </a:extLst>
            </p:cNvPr>
            <p:cNvGrpSpPr/>
            <p:nvPr/>
          </p:nvGrpSpPr>
          <p:grpSpPr>
            <a:xfrm>
              <a:off x="862353" y="4112949"/>
              <a:ext cx="2237667" cy="1836331"/>
              <a:chOff x="862353" y="4112949"/>
              <a:chExt cx="2237667" cy="18363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0370DB-EA23-6424-3EA2-BE38721D71B1}"/>
                  </a:ext>
                </a:extLst>
              </p:cNvPr>
              <p:cNvSpPr txBox="1"/>
              <p:nvPr/>
            </p:nvSpPr>
            <p:spPr>
              <a:xfrm>
                <a:off x="862353" y="4635282"/>
                <a:ext cx="2237667" cy="131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This is a sample text. Insert your desired text here.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6573AE-F8E3-53D3-7F1A-AC85CE775DED}"/>
                  </a:ext>
                </a:extLst>
              </p:cNvPr>
              <p:cNvSpPr txBox="1"/>
              <p:nvPr/>
            </p:nvSpPr>
            <p:spPr>
              <a:xfrm>
                <a:off x="862353" y="4112949"/>
                <a:ext cx="2237667" cy="382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</a:p>
            </p:txBody>
          </p:sp>
        </p:grpSp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id="{ECD21FBB-4D4B-D713-EB79-F98B3314C9EB}"/>
                </a:ext>
              </a:extLst>
            </p:cNvPr>
            <p:cNvGrpSpPr/>
            <p:nvPr/>
          </p:nvGrpSpPr>
          <p:grpSpPr>
            <a:xfrm>
              <a:off x="1208366" y="2002407"/>
              <a:ext cx="1545642" cy="1545642"/>
              <a:chOff x="1208366" y="2002407"/>
              <a:chExt cx="1545642" cy="1545642"/>
            </a:xfrm>
          </p:grpSpPr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FD658D3C-762C-797F-1D02-A0349495682A}"/>
                  </a:ext>
                </a:extLst>
              </p:cNvPr>
              <p:cNvSpPr/>
              <p:nvPr/>
            </p:nvSpPr>
            <p:spPr>
              <a:xfrm>
                <a:off x="1208366" y="2002407"/>
                <a:ext cx="1545642" cy="1545642"/>
              </a:xfrm>
              <a:prstGeom prst="rect">
                <a:avLst/>
              </a:prstGeom>
              <a:solidFill>
                <a:srgbClr val="F5C2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8" name="Graphic 43" descr="User outline">
                <a:extLst>
                  <a:ext uri="{FF2B5EF4-FFF2-40B4-BE49-F238E27FC236}">
                    <a16:creationId xmlns:a16="http://schemas.microsoft.com/office/drawing/2014/main" id="{C16A3809-069E-06EE-F511-D52CDF2CA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22605" y="2380277"/>
                <a:ext cx="698785" cy="698786"/>
              </a:xfrm>
              <a:prstGeom prst="rect">
                <a:avLst/>
              </a:prstGeom>
            </p:spPr>
          </p:pic>
        </p:grp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309D5AB7-4D4E-3F78-A215-FD74F0E9DE93}"/>
              </a:ext>
            </a:extLst>
          </p:cNvPr>
          <p:cNvGrpSpPr/>
          <p:nvPr/>
        </p:nvGrpSpPr>
        <p:grpSpPr>
          <a:xfrm>
            <a:off x="6348242" y="1584619"/>
            <a:ext cx="2237667" cy="3946873"/>
            <a:chOff x="6346653" y="2002407"/>
            <a:chExt cx="2237667" cy="3946873"/>
          </a:xfrm>
        </p:grpSpPr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DE608FC2-19E5-5FB3-4EB0-C9368D61D400}"/>
                </a:ext>
              </a:extLst>
            </p:cNvPr>
            <p:cNvGrpSpPr/>
            <p:nvPr/>
          </p:nvGrpSpPr>
          <p:grpSpPr>
            <a:xfrm>
              <a:off x="6346653" y="4112949"/>
              <a:ext cx="2237667" cy="1836331"/>
              <a:chOff x="6346653" y="4112949"/>
              <a:chExt cx="2237667" cy="18363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FE878A-AF87-41A0-3025-AD2A78A52115}"/>
                  </a:ext>
                </a:extLst>
              </p:cNvPr>
              <p:cNvSpPr txBox="1"/>
              <p:nvPr/>
            </p:nvSpPr>
            <p:spPr>
              <a:xfrm>
                <a:off x="6346653" y="4635282"/>
                <a:ext cx="2237667" cy="131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This is a sample text. Insert your desired text here.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05BE50-22AB-5AA2-E176-B11B53C5C784}"/>
                  </a:ext>
                </a:extLst>
              </p:cNvPr>
              <p:cNvSpPr txBox="1"/>
              <p:nvPr/>
            </p:nvSpPr>
            <p:spPr>
              <a:xfrm>
                <a:off x="6346653" y="4112949"/>
                <a:ext cx="2237667" cy="382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</a:p>
            </p:txBody>
          </p:sp>
        </p:grpSp>
        <p:grpSp>
          <p:nvGrpSpPr>
            <p:cNvPr id="13" name="Group 23">
              <a:extLst>
                <a:ext uri="{FF2B5EF4-FFF2-40B4-BE49-F238E27FC236}">
                  <a16:creationId xmlns:a16="http://schemas.microsoft.com/office/drawing/2014/main" id="{F33DD261-3803-4C8C-58AA-197AE6B7BB36}"/>
                </a:ext>
              </a:extLst>
            </p:cNvPr>
            <p:cNvGrpSpPr/>
            <p:nvPr/>
          </p:nvGrpSpPr>
          <p:grpSpPr>
            <a:xfrm>
              <a:off x="6692666" y="2002407"/>
              <a:ext cx="1545642" cy="1545642"/>
              <a:chOff x="6692666" y="2002407"/>
              <a:chExt cx="1545642" cy="1545642"/>
            </a:xfrm>
          </p:grpSpPr>
          <p:sp>
            <p:nvSpPr>
              <p:cNvPr id="14" name="Rectangle 20">
                <a:extLst>
                  <a:ext uri="{FF2B5EF4-FFF2-40B4-BE49-F238E27FC236}">
                    <a16:creationId xmlns:a16="http://schemas.microsoft.com/office/drawing/2014/main" id="{40960282-EC03-0CC2-0B94-87C850AB02BB}"/>
                  </a:ext>
                </a:extLst>
              </p:cNvPr>
              <p:cNvSpPr/>
              <p:nvPr/>
            </p:nvSpPr>
            <p:spPr>
              <a:xfrm>
                <a:off x="6692666" y="2002407"/>
                <a:ext cx="1545642" cy="1545642"/>
              </a:xfrm>
              <a:prstGeom prst="rect">
                <a:avLst/>
              </a:prstGeom>
              <a:solidFill>
                <a:srgbClr val="F5C2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5" name="Graphic 44" descr="Continuous Improvement outline">
                <a:extLst>
                  <a:ext uri="{FF2B5EF4-FFF2-40B4-BE49-F238E27FC236}">
                    <a16:creationId xmlns:a16="http://schemas.microsoft.com/office/drawing/2014/main" id="{8E483543-7425-7FDC-BC75-9BE3B9758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81622" y="2391363"/>
                <a:ext cx="767730" cy="767730"/>
              </a:xfrm>
              <a:prstGeom prst="rect">
                <a:avLst/>
              </a:prstGeom>
            </p:spPr>
          </p:pic>
        </p:grp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307284D-AC17-6307-9FD4-04AAF572E32D}"/>
              </a:ext>
            </a:extLst>
          </p:cNvPr>
          <p:cNvGrpSpPr/>
          <p:nvPr/>
        </p:nvGrpSpPr>
        <p:grpSpPr>
          <a:xfrm>
            <a:off x="3606092" y="1584619"/>
            <a:ext cx="2237667" cy="3946873"/>
            <a:chOff x="3604503" y="2002407"/>
            <a:chExt cx="2237667" cy="3946873"/>
          </a:xfrm>
        </p:grpSpPr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1AFE546B-03E2-9CF6-91BB-EB5E26E4A7E6}"/>
                </a:ext>
              </a:extLst>
            </p:cNvPr>
            <p:cNvGrpSpPr/>
            <p:nvPr/>
          </p:nvGrpSpPr>
          <p:grpSpPr>
            <a:xfrm>
              <a:off x="3604503" y="4112949"/>
              <a:ext cx="2237667" cy="1836331"/>
              <a:chOff x="3604503" y="4112949"/>
              <a:chExt cx="2237667" cy="183633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FA2143-E6AE-6517-77A6-CC779800D5D3}"/>
                  </a:ext>
                </a:extLst>
              </p:cNvPr>
              <p:cNvSpPr txBox="1"/>
              <p:nvPr/>
            </p:nvSpPr>
            <p:spPr>
              <a:xfrm>
                <a:off x="3604503" y="4635282"/>
                <a:ext cx="2237667" cy="131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This is a sample text. Insert your desired text here.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0CEB85-56C4-0EE0-EA27-D93F1DDBAC80}"/>
                  </a:ext>
                </a:extLst>
              </p:cNvPr>
              <p:cNvSpPr txBox="1"/>
              <p:nvPr/>
            </p:nvSpPr>
            <p:spPr>
              <a:xfrm>
                <a:off x="3604503" y="4112949"/>
                <a:ext cx="2237667" cy="382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0D449A-E19A-487B-5483-B272EC97CFAD}"/>
                </a:ext>
              </a:extLst>
            </p:cNvPr>
            <p:cNvGrpSpPr/>
            <p:nvPr/>
          </p:nvGrpSpPr>
          <p:grpSpPr>
            <a:xfrm>
              <a:off x="3950516" y="2002407"/>
              <a:ext cx="1545642" cy="1545642"/>
              <a:chOff x="3950516" y="2002407"/>
              <a:chExt cx="1545642" cy="1545642"/>
            </a:xfrm>
          </p:grpSpPr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C7A94AA8-D75A-E574-42BD-DD6D65F1A593}"/>
                  </a:ext>
                </a:extLst>
              </p:cNvPr>
              <p:cNvSpPr/>
              <p:nvPr/>
            </p:nvSpPr>
            <p:spPr>
              <a:xfrm>
                <a:off x="3950516" y="2002407"/>
                <a:ext cx="1545642" cy="1545642"/>
              </a:xfrm>
              <a:prstGeom prst="rect">
                <a:avLst/>
              </a:prstGeom>
              <a:solidFill>
                <a:srgbClr val="F5C2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22" name="Graphic 49" descr="Lightbulb and pencil outline">
                <a:extLst>
                  <a:ext uri="{FF2B5EF4-FFF2-40B4-BE49-F238E27FC236}">
                    <a16:creationId xmlns:a16="http://schemas.microsoft.com/office/drawing/2014/main" id="{CF6C115B-23D1-6978-8004-2F4255818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39472" y="2391363"/>
                <a:ext cx="767730" cy="767730"/>
              </a:xfrm>
              <a:prstGeom prst="rect">
                <a:avLst/>
              </a:prstGeom>
            </p:spPr>
          </p:pic>
        </p:grp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912FA1AA-CC33-69B9-5D8B-567AB94F0D54}"/>
              </a:ext>
            </a:extLst>
          </p:cNvPr>
          <p:cNvGrpSpPr/>
          <p:nvPr/>
        </p:nvGrpSpPr>
        <p:grpSpPr>
          <a:xfrm>
            <a:off x="9090393" y="1584619"/>
            <a:ext cx="2237667" cy="3946873"/>
            <a:chOff x="9088804" y="2002407"/>
            <a:chExt cx="2237667" cy="3946873"/>
          </a:xfrm>
        </p:grpSpPr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5DDE0789-30FA-9870-FD67-DE500703F8E9}"/>
                </a:ext>
              </a:extLst>
            </p:cNvPr>
            <p:cNvGrpSpPr/>
            <p:nvPr/>
          </p:nvGrpSpPr>
          <p:grpSpPr>
            <a:xfrm>
              <a:off x="9088804" y="4112949"/>
              <a:ext cx="2237667" cy="1836331"/>
              <a:chOff x="9088804" y="4112949"/>
              <a:chExt cx="2237667" cy="183633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51EBAB-810E-03E2-6427-FB0799D9EAC0}"/>
                  </a:ext>
                </a:extLst>
              </p:cNvPr>
              <p:cNvSpPr txBox="1"/>
              <p:nvPr/>
            </p:nvSpPr>
            <p:spPr>
              <a:xfrm>
                <a:off x="9088804" y="4635282"/>
                <a:ext cx="2237667" cy="131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This is a sample text. Insert your desired text here.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DE2290-D63B-ADE9-4182-C7236EC4300E}"/>
                  </a:ext>
                </a:extLst>
              </p:cNvPr>
              <p:cNvSpPr txBox="1"/>
              <p:nvPr/>
            </p:nvSpPr>
            <p:spPr>
              <a:xfrm>
                <a:off x="9088804" y="4112949"/>
                <a:ext cx="2237667" cy="382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2B2A5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</a:p>
            </p:txBody>
          </p:sp>
        </p:grpSp>
        <p:grpSp>
          <p:nvGrpSpPr>
            <p:cNvPr id="27" name="Group 25">
              <a:extLst>
                <a:ext uri="{FF2B5EF4-FFF2-40B4-BE49-F238E27FC236}">
                  <a16:creationId xmlns:a16="http://schemas.microsoft.com/office/drawing/2014/main" id="{2C6A618D-5544-FA73-281F-91B3F0184BD9}"/>
                </a:ext>
              </a:extLst>
            </p:cNvPr>
            <p:cNvGrpSpPr/>
            <p:nvPr/>
          </p:nvGrpSpPr>
          <p:grpSpPr>
            <a:xfrm>
              <a:off x="9434817" y="2002407"/>
              <a:ext cx="1545642" cy="1545642"/>
              <a:chOff x="9434817" y="2002407"/>
              <a:chExt cx="1545642" cy="1545642"/>
            </a:xfrm>
          </p:grpSpPr>
          <p:sp>
            <p:nvSpPr>
              <p:cNvPr id="28" name="Rectangle 36">
                <a:extLst>
                  <a:ext uri="{FF2B5EF4-FFF2-40B4-BE49-F238E27FC236}">
                    <a16:creationId xmlns:a16="http://schemas.microsoft.com/office/drawing/2014/main" id="{A1700308-817F-8C93-76D3-C1FEA8441649}"/>
                  </a:ext>
                </a:extLst>
              </p:cNvPr>
              <p:cNvSpPr/>
              <p:nvPr/>
            </p:nvSpPr>
            <p:spPr>
              <a:xfrm>
                <a:off x="9434817" y="2002407"/>
                <a:ext cx="1545642" cy="1545642"/>
              </a:xfrm>
              <a:prstGeom prst="rect">
                <a:avLst/>
              </a:prstGeom>
              <a:solidFill>
                <a:srgbClr val="F5C2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9" name="Graphic 50" descr="Diamond outline">
                <a:extLst>
                  <a:ext uri="{FF2B5EF4-FFF2-40B4-BE49-F238E27FC236}">
                    <a16:creationId xmlns:a16="http://schemas.microsoft.com/office/drawing/2014/main" id="{3DEC6E67-58A9-98FF-A3A4-C543BCE9A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68407" y="2435997"/>
                <a:ext cx="678461" cy="6784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32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29149C61-9232-E407-3BE1-C5BBFC475955}"/>
              </a:ext>
            </a:extLst>
          </p:cNvPr>
          <p:cNvGrpSpPr/>
          <p:nvPr/>
        </p:nvGrpSpPr>
        <p:grpSpPr>
          <a:xfrm>
            <a:off x="1297545" y="1574077"/>
            <a:ext cx="419949" cy="419949"/>
            <a:chOff x="2037500" y="3040187"/>
            <a:chExt cx="419949" cy="419949"/>
          </a:xfrm>
          <a:solidFill>
            <a:srgbClr val="FEFEFE"/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C4C70349-A486-112C-1C5A-5C6D08E75455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D6D93B-7AE6-C0DA-EA04-3CE7D5EEF70A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5">
            <a:extLst>
              <a:ext uri="{FF2B5EF4-FFF2-40B4-BE49-F238E27FC236}">
                <a16:creationId xmlns:a16="http://schemas.microsoft.com/office/drawing/2014/main" id="{E4E0B3BC-BCDF-083B-C374-D56B0A0FCA93}"/>
              </a:ext>
            </a:extLst>
          </p:cNvPr>
          <p:cNvSpPr/>
          <p:nvPr/>
        </p:nvSpPr>
        <p:spPr>
          <a:xfrm>
            <a:off x="1518285" y="1574077"/>
            <a:ext cx="9189720" cy="4762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F69DC-A1D1-1E9F-451F-518CD4D2F742}"/>
              </a:ext>
            </a:extLst>
          </p:cNvPr>
          <p:cNvSpPr/>
          <p:nvPr/>
        </p:nvSpPr>
        <p:spPr>
          <a:xfrm>
            <a:off x="1518285" y="1946401"/>
            <a:ext cx="9189720" cy="4762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5262B012-113F-F4BF-1186-127765BA4821}"/>
              </a:ext>
            </a:extLst>
          </p:cNvPr>
          <p:cNvGrpSpPr/>
          <p:nvPr/>
        </p:nvGrpSpPr>
        <p:grpSpPr>
          <a:xfrm>
            <a:off x="10474506" y="1574077"/>
            <a:ext cx="419949" cy="419949"/>
            <a:chOff x="2037500" y="3040187"/>
            <a:chExt cx="419949" cy="419949"/>
          </a:xfrm>
          <a:solidFill>
            <a:srgbClr val="FEFEFE"/>
          </a:solidFill>
        </p:grpSpPr>
        <p:sp>
          <p:nvSpPr>
            <p:cNvPr id="8" name="Circle: Hollow 9">
              <a:extLst>
                <a:ext uri="{FF2B5EF4-FFF2-40B4-BE49-F238E27FC236}">
                  <a16:creationId xmlns:a16="http://schemas.microsoft.com/office/drawing/2014/main" id="{87E4E1C9-AEDB-2D18-C430-3D8B09DE9EF4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2C778AA4-E86D-E2FA-3BBA-4FAEE760D75C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7">
            <a:extLst>
              <a:ext uri="{FF2B5EF4-FFF2-40B4-BE49-F238E27FC236}">
                <a16:creationId xmlns:a16="http://schemas.microsoft.com/office/drawing/2014/main" id="{18C0F7DB-D54A-B414-C324-7335F0237421}"/>
              </a:ext>
            </a:extLst>
          </p:cNvPr>
          <p:cNvSpPr/>
          <p:nvPr/>
        </p:nvSpPr>
        <p:spPr>
          <a:xfrm>
            <a:off x="5946532" y="1624679"/>
            <a:ext cx="288000" cy="28803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3A5DA298-E758-9E5C-6F0E-1E04A62D24F8}"/>
              </a:ext>
            </a:extLst>
          </p:cNvPr>
          <p:cNvSpPr/>
          <p:nvPr/>
        </p:nvSpPr>
        <p:spPr>
          <a:xfrm>
            <a:off x="7480851" y="1624679"/>
            <a:ext cx="288000" cy="28803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327B2DB4-948A-EA24-219F-F17F2B35E7B2}"/>
              </a:ext>
            </a:extLst>
          </p:cNvPr>
          <p:cNvSpPr/>
          <p:nvPr/>
        </p:nvSpPr>
        <p:spPr>
          <a:xfrm>
            <a:off x="9015170" y="1624679"/>
            <a:ext cx="288000" cy="28803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2C93E3-DBD1-E032-D1CC-AF46B76C9748}"/>
              </a:ext>
            </a:extLst>
          </p:cNvPr>
          <p:cNvSpPr/>
          <p:nvPr/>
        </p:nvSpPr>
        <p:spPr>
          <a:xfrm>
            <a:off x="2877894" y="1624679"/>
            <a:ext cx="288000" cy="28803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EEC14E-1573-C1EF-5BEF-34C4ABDA9AE1}"/>
              </a:ext>
            </a:extLst>
          </p:cNvPr>
          <p:cNvSpPr/>
          <p:nvPr/>
        </p:nvSpPr>
        <p:spPr>
          <a:xfrm>
            <a:off x="4412213" y="1624679"/>
            <a:ext cx="288000" cy="28803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113">
            <a:extLst>
              <a:ext uri="{FF2B5EF4-FFF2-40B4-BE49-F238E27FC236}">
                <a16:creationId xmlns:a16="http://schemas.microsoft.com/office/drawing/2014/main" id="{53AA12E1-F9BC-E397-AC7D-BA71FEE337EE}"/>
              </a:ext>
            </a:extLst>
          </p:cNvPr>
          <p:cNvSpPr/>
          <p:nvPr/>
        </p:nvSpPr>
        <p:spPr>
          <a:xfrm>
            <a:off x="4214213" y="2321207"/>
            <a:ext cx="684000" cy="684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C4E6B6D4-8E42-2951-30A0-B632260D6BCA}"/>
              </a:ext>
            </a:extLst>
          </p:cNvPr>
          <p:cNvGrpSpPr/>
          <p:nvPr/>
        </p:nvGrpSpPr>
        <p:grpSpPr>
          <a:xfrm>
            <a:off x="3781080" y="3048064"/>
            <a:ext cx="1550267" cy="1271137"/>
            <a:chOff x="2676933" y="3348115"/>
            <a:chExt cx="1550267" cy="1271137"/>
          </a:xfrm>
          <a:solidFill>
            <a:srgbClr val="FEFEFE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A4D81B-3041-889F-29CE-2FC3D4EE7256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 Here</a:t>
              </a:r>
              <a:endParaRPr lang="ko-KR" altLang="en-US" sz="1400" b="1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5D3BF7-E12E-5334-D301-578B5D05429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9" name="Straight Arrow Connector 115">
            <a:extLst>
              <a:ext uri="{FF2B5EF4-FFF2-40B4-BE49-F238E27FC236}">
                <a16:creationId xmlns:a16="http://schemas.microsoft.com/office/drawing/2014/main" id="{1AA6D311-2CEA-BF47-0C58-AFE41E40945F}"/>
              </a:ext>
            </a:extLst>
          </p:cNvPr>
          <p:cNvCxnSpPr>
            <a:cxnSpLocks/>
          </p:cNvCxnSpPr>
          <p:nvPr/>
        </p:nvCxnSpPr>
        <p:spPr>
          <a:xfrm flipV="1">
            <a:off x="4556213" y="2027310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19">
            <a:extLst>
              <a:ext uri="{FF2B5EF4-FFF2-40B4-BE49-F238E27FC236}">
                <a16:creationId xmlns:a16="http://schemas.microsoft.com/office/drawing/2014/main" id="{A4757428-FFAE-F6EF-64BA-E7614BBAB6DA}"/>
              </a:ext>
            </a:extLst>
          </p:cNvPr>
          <p:cNvSpPr/>
          <p:nvPr/>
        </p:nvSpPr>
        <p:spPr>
          <a:xfrm>
            <a:off x="7282851" y="2322366"/>
            <a:ext cx="684000" cy="684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9100713E-BE4C-4044-4B0D-A156D5A76B9C}"/>
              </a:ext>
            </a:extLst>
          </p:cNvPr>
          <p:cNvGrpSpPr/>
          <p:nvPr/>
        </p:nvGrpSpPr>
        <p:grpSpPr>
          <a:xfrm>
            <a:off x="6849718" y="3049223"/>
            <a:ext cx="1550267" cy="1271137"/>
            <a:chOff x="4898136" y="3349274"/>
            <a:chExt cx="1550267" cy="1271137"/>
          </a:xfrm>
          <a:solidFill>
            <a:srgbClr val="FEFEFE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0D232A-15DB-74BE-0CFE-664F748DFD19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 Here</a:t>
              </a:r>
              <a:endParaRPr lang="ko-KR" altLang="en-US" sz="1400" b="1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7FDEBB-FC0D-9A74-FE50-A23F9796604D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4" name="Straight Arrow Connector 121">
            <a:extLst>
              <a:ext uri="{FF2B5EF4-FFF2-40B4-BE49-F238E27FC236}">
                <a16:creationId xmlns:a16="http://schemas.microsoft.com/office/drawing/2014/main" id="{11EEBCEA-F467-41A6-5DC5-1EBBBFF57DAA}"/>
              </a:ext>
            </a:extLst>
          </p:cNvPr>
          <p:cNvCxnSpPr>
            <a:cxnSpLocks/>
          </p:cNvCxnSpPr>
          <p:nvPr/>
        </p:nvCxnSpPr>
        <p:spPr>
          <a:xfrm flipV="1">
            <a:off x="7624851" y="1969861"/>
            <a:ext cx="0" cy="3525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25">
            <a:extLst>
              <a:ext uri="{FF2B5EF4-FFF2-40B4-BE49-F238E27FC236}">
                <a16:creationId xmlns:a16="http://schemas.microsoft.com/office/drawing/2014/main" id="{9C62B17A-558E-846E-221B-5B8EDCE6BEF8}"/>
              </a:ext>
            </a:extLst>
          </p:cNvPr>
          <p:cNvSpPr/>
          <p:nvPr/>
        </p:nvSpPr>
        <p:spPr>
          <a:xfrm>
            <a:off x="10351486" y="2323524"/>
            <a:ext cx="684000" cy="684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206A213F-AE3B-3064-D4A1-30B6E07D7F61}"/>
              </a:ext>
            </a:extLst>
          </p:cNvPr>
          <p:cNvGrpSpPr/>
          <p:nvPr/>
        </p:nvGrpSpPr>
        <p:grpSpPr>
          <a:xfrm>
            <a:off x="9918353" y="3050381"/>
            <a:ext cx="1550267" cy="1271137"/>
            <a:chOff x="7119339" y="3350432"/>
            <a:chExt cx="1550267" cy="1271137"/>
          </a:xfrm>
          <a:solidFill>
            <a:srgbClr val="FEFEFE"/>
          </a:solid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B32907-0A4C-C97D-F22A-FE1ED70CBAD6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B2A5B"/>
                  </a:solidFill>
                  <a:cs typeface="Arial" pitchFamily="34" charset="0"/>
                </a:rPr>
                <a:t>Content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rgbClr val="2B2A5B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rgbClr val="2B2A5B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256B2D-BBFC-5854-B928-C54F401CADF3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9" name="Straight Arrow Connector 127">
            <a:extLst>
              <a:ext uri="{FF2B5EF4-FFF2-40B4-BE49-F238E27FC236}">
                <a16:creationId xmlns:a16="http://schemas.microsoft.com/office/drawing/2014/main" id="{E1573840-C82B-51C1-D659-B248181938CB}"/>
              </a:ext>
            </a:extLst>
          </p:cNvPr>
          <p:cNvCxnSpPr/>
          <p:nvPr/>
        </p:nvCxnSpPr>
        <p:spPr>
          <a:xfrm flipH="1" flipV="1">
            <a:off x="10691196" y="2042414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31">
            <a:extLst>
              <a:ext uri="{FF2B5EF4-FFF2-40B4-BE49-F238E27FC236}">
                <a16:creationId xmlns:a16="http://schemas.microsoft.com/office/drawing/2014/main" id="{4315B227-F47D-AD60-8100-CF59C86C906A}"/>
              </a:ext>
            </a:extLst>
          </p:cNvPr>
          <p:cNvSpPr/>
          <p:nvPr/>
        </p:nvSpPr>
        <p:spPr>
          <a:xfrm>
            <a:off x="2679894" y="3331073"/>
            <a:ext cx="684000" cy="684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98932C04-7899-19EE-5556-DEF1E72244D9}"/>
              </a:ext>
            </a:extLst>
          </p:cNvPr>
          <p:cNvGrpSpPr/>
          <p:nvPr/>
        </p:nvGrpSpPr>
        <p:grpSpPr>
          <a:xfrm>
            <a:off x="2246761" y="4050981"/>
            <a:ext cx="1550267" cy="1271137"/>
            <a:chOff x="1570525" y="4862808"/>
            <a:chExt cx="1550267" cy="1271137"/>
          </a:xfrm>
          <a:solidFill>
            <a:srgbClr val="FEFEFE"/>
          </a:solidFill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AC1DCC-0DE2-1BA8-B132-EB905E6F3A33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F7200B-50AD-1427-BEAF-ED979D6842AF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34" name="Straight Arrow Connector 133">
            <a:extLst>
              <a:ext uri="{FF2B5EF4-FFF2-40B4-BE49-F238E27FC236}">
                <a16:creationId xmlns:a16="http://schemas.microsoft.com/office/drawing/2014/main" id="{83BE2205-C50D-2F85-FBF5-47EDEE6C55CF}"/>
              </a:ext>
            </a:extLst>
          </p:cNvPr>
          <p:cNvCxnSpPr>
            <a:cxnSpLocks/>
          </p:cNvCxnSpPr>
          <p:nvPr/>
        </p:nvCxnSpPr>
        <p:spPr>
          <a:xfrm flipV="1">
            <a:off x="3021894" y="2027310"/>
            <a:ext cx="0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50">
            <a:extLst>
              <a:ext uri="{FF2B5EF4-FFF2-40B4-BE49-F238E27FC236}">
                <a16:creationId xmlns:a16="http://schemas.microsoft.com/office/drawing/2014/main" id="{23CCB7D1-1F85-1AEB-803D-DDE41F80B749}"/>
              </a:ext>
            </a:extLst>
          </p:cNvPr>
          <p:cNvSpPr/>
          <p:nvPr/>
        </p:nvSpPr>
        <p:spPr>
          <a:xfrm>
            <a:off x="5748532" y="3327597"/>
            <a:ext cx="684000" cy="684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E4776037-78FC-246D-EFCB-63CC73532F80}"/>
              </a:ext>
            </a:extLst>
          </p:cNvPr>
          <p:cNvGrpSpPr/>
          <p:nvPr/>
        </p:nvGrpSpPr>
        <p:grpSpPr>
          <a:xfrm>
            <a:off x="5315399" y="4050981"/>
            <a:ext cx="1550267" cy="1271137"/>
            <a:chOff x="3790962" y="4859332"/>
            <a:chExt cx="1550267" cy="1271137"/>
          </a:xfrm>
          <a:solidFill>
            <a:srgbClr val="FEFEFE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6C2B1F-EF9F-5E74-9624-4703E7A8AB43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 Here</a:t>
              </a:r>
              <a:endParaRPr lang="ko-KR" altLang="en-US" sz="1400" b="1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831608-F200-0D80-64C3-6F2DC47BBF61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39" name="Straight Arrow Connector 152">
            <a:extLst>
              <a:ext uri="{FF2B5EF4-FFF2-40B4-BE49-F238E27FC236}">
                <a16:creationId xmlns:a16="http://schemas.microsoft.com/office/drawing/2014/main" id="{59993395-D9FF-0641-BE8C-7160686EE0A2}"/>
              </a:ext>
            </a:extLst>
          </p:cNvPr>
          <p:cNvCxnSpPr/>
          <p:nvPr/>
        </p:nvCxnSpPr>
        <p:spPr>
          <a:xfrm flipV="1">
            <a:off x="6085281" y="2002200"/>
            <a:ext cx="10503" cy="1371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56">
            <a:extLst>
              <a:ext uri="{FF2B5EF4-FFF2-40B4-BE49-F238E27FC236}">
                <a16:creationId xmlns:a16="http://schemas.microsoft.com/office/drawing/2014/main" id="{A7CA8221-AAB3-F2AC-5C15-0F916B2B8A01}"/>
              </a:ext>
            </a:extLst>
          </p:cNvPr>
          <p:cNvSpPr/>
          <p:nvPr/>
        </p:nvSpPr>
        <p:spPr>
          <a:xfrm>
            <a:off x="8817170" y="3324121"/>
            <a:ext cx="684000" cy="684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26FED4B2-AFC2-C822-0D32-90DDD06160D4}"/>
              </a:ext>
            </a:extLst>
          </p:cNvPr>
          <p:cNvGrpSpPr/>
          <p:nvPr/>
        </p:nvGrpSpPr>
        <p:grpSpPr>
          <a:xfrm>
            <a:off x="8384037" y="4050981"/>
            <a:ext cx="1550267" cy="1271137"/>
            <a:chOff x="6011399" y="4855856"/>
            <a:chExt cx="1550267" cy="1271137"/>
          </a:xfrm>
          <a:solidFill>
            <a:srgbClr val="FEFEFE"/>
          </a:solidFill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95DBE6-F91F-3E45-8DF1-67689620D950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r>
                <a:rPr lang="en-US" altLang="ko-KR" sz="1400" b="1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Here</a:t>
              </a:r>
              <a:endParaRPr lang="ko-KR" altLang="en-US" sz="1400" b="1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22EA39-D0CF-5C01-1709-21706230C64A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44" name="Straight Arrow Connector 158">
            <a:extLst>
              <a:ext uri="{FF2B5EF4-FFF2-40B4-BE49-F238E27FC236}">
                <a16:creationId xmlns:a16="http://schemas.microsoft.com/office/drawing/2014/main" id="{9A386E48-753D-7812-65E2-BAF073F18288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027310"/>
            <a:ext cx="2288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EA9E14-96D9-BABA-27A6-8605D7D636A9}"/>
              </a:ext>
            </a:extLst>
          </p:cNvPr>
          <p:cNvSpPr txBox="1"/>
          <p:nvPr/>
        </p:nvSpPr>
        <p:spPr>
          <a:xfrm>
            <a:off x="10227147" y="1072834"/>
            <a:ext cx="932678" cy="40011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ko-KR" altLang="en-US" sz="2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DBA13-B162-7527-EC48-AC52E464964D}"/>
              </a:ext>
            </a:extLst>
          </p:cNvPr>
          <p:cNvSpPr txBox="1"/>
          <p:nvPr/>
        </p:nvSpPr>
        <p:spPr>
          <a:xfrm>
            <a:off x="8692831" y="1072834"/>
            <a:ext cx="932678" cy="40011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  <a:endParaRPr lang="ko-KR" altLang="en-US" sz="2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2E3070-ADE2-F6C5-9866-B7A412571610}"/>
              </a:ext>
            </a:extLst>
          </p:cNvPr>
          <p:cNvSpPr txBox="1"/>
          <p:nvPr/>
        </p:nvSpPr>
        <p:spPr>
          <a:xfrm>
            <a:off x="7158512" y="1072834"/>
            <a:ext cx="932678" cy="40011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ko-KR" altLang="en-US" sz="2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48AC3C-F61B-42A3-F2E6-53C6A2E77DA6}"/>
              </a:ext>
            </a:extLst>
          </p:cNvPr>
          <p:cNvSpPr txBox="1"/>
          <p:nvPr/>
        </p:nvSpPr>
        <p:spPr>
          <a:xfrm>
            <a:off x="5624193" y="1072834"/>
            <a:ext cx="932678" cy="40011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ko-KR" altLang="en-US" sz="2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CA283D-A78A-B1CD-5BB8-D6F65654D91B}"/>
              </a:ext>
            </a:extLst>
          </p:cNvPr>
          <p:cNvSpPr txBox="1"/>
          <p:nvPr/>
        </p:nvSpPr>
        <p:spPr>
          <a:xfrm>
            <a:off x="4089874" y="1072834"/>
            <a:ext cx="932678" cy="40011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endParaRPr lang="ko-KR" altLang="en-US" sz="2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CE88D7-881C-CA99-C4A9-4FF701BAC3B6}"/>
              </a:ext>
            </a:extLst>
          </p:cNvPr>
          <p:cNvSpPr txBox="1"/>
          <p:nvPr/>
        </p:nvSpPr>
        <p:spPr>
          <a:xfrm>
            <a:off x="2555555" y="1072834"/>
            <a:ext cx="932678" cy="40011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  <a:endParaRPr lang="ko-KR" altLang="en-US" sz="2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val 113">
            <a:extLst>
              <a:ext uri="{FF2B5EF4-FFF2-40B4-BE49-F238E27FC236}">
                <a16:creationId xmlns:a16="http://schemas.microsoft.com/office/drawing/2014/main" id="{9F4EB3FB-0FA6-CEC9-C968-6B17915380BE}"/>
              </a:ext>
            </a:extLst>
          </p:cNvPr>
          <p:cNvSpPr/>
          <p:nvPr/>
        </p:nvSpPr>
        <p:spPr>
          <a:xfrm>
            <a:off x="1145574" y="2321207"/>
            <a:ext cx="684000" cy="684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2" name="Group 5">
            <a:extLst>
              <a:ext uri="{FF2B5EF4-FFF2-40B4-BE49-F238E27FC236}">
                <a16:creationId xmlns:a16="http://schemas.microsoft.com/office/drawing/2014/main" id="{EBFF218E-6BF9-BD2C-EF7A-E208EE8371E3}"/>
              </a:ext>
            </a:extLst>
          </p:cNvPr>
          <p:cNvGrpSpPr/>
          <p:nvPr/>
        </p:nvGrpSpPr>
        <p:grpSpPr>
          <a:xfrm>
            <a:off x="712442" y="3048064"/>
            <a:ext cx="1550267" cy="1271137"/>
            <a:chOff x="2676933" y="3348115"/>
            <a:chExt cx="1550267" cy="1271137"/>
          </a:xfrm>
          <a:solidFill>
            <a:srgbClr val="FEFEFE"/>
          </a:solidFill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4C22C42-36D4-CCEF-2FBD-943832C33807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r>
                <a:rPr lang="en-US" altLang="ko-KR" sz="1400" b="1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Here</a:t>
              </a:r>
              <a:endParaRPr lang="ko-KR" altLang="en-US" sz="1400" b="1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69971B-9311-A700-68E1-88E34AEEB64C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rgbClr val="2B2A5B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55" name="Straight Arrow Connector 115">
            <a:extLst>
              <a:ext uri="{FF2B5EF4-FFF2-40B4-BE49-F238E27FC236}">
                <a16:creationId xmlns:a16="http://schemas.microsoft.com/office/drawing/2014/main" id="{B7D604C6-964D-E8B7-9676-343ABA050E58}"/>
              </a:ext>
            </a:extLst>
          </p:cNvPr>
          <p:cNvCxnSpPr>
            <a:cxnSpLocks/>
          </p:cNvCxnSpPr>
          <p:nvPr/>
        </p:nvCxnSpPr>
        <p:spPr>
          <a:xfrm flipV="1">
            <a:off x="1487574" y="2027310"/>
            <a:ext cx="0" cy="2938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E7B5B84-F927-F550-A938-0CEAC4826DD7}"/>
              </a:ext>
            </a:extLst>
          </p:cNvPr>
          <p:cNvSpPr txBox="1"/>
          <p:nvPr/>
        </p:nvSpPr>
        <p:spPr>
          <a:xfrm>
            <a:off x="1041180" y="1072834"/>
            <a:ext cx="932678" cy="40011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ko-KR" altLang="en-US" sz="2000" b="1" dirty="0">
              <a:solidFill>
                <a:srgbClr val="2B2A5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5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E36F8D2E-1BCC-EC00-87C0-AFA265C1C3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AFD6398E-4410-5EDC-3DE8-3A32607F0EAC}"/>
              </a:ext>
            </a:extLst>
          </p:cNvPr>
          <p:cNvGrpSpPr/>
          <p:nvPr/>
        </p:nvGrpSpPr>
        <p:grpSpPr>
          <a:xfrm>
            <a:off x="7318237" y="5113273"/>
            <a:ext cx="2016224" cy="523220"/>
            <a:chOff x="4571145" y="3345124"/>
            <a:chExt cx="2016224" cy="523220"/>
          </a:xfrm>
        </p:grpSpPr>
        <p:sp>
          <p:nvSpPr>
            <p:cNvPr id="4" name="Rectangle 46">
              <a:extLst>
                <a:ext uri="{FF2B5EF4-FFF2-40B4-BE49-F238E27FC236}">
                  <a16:creationId xmlns:a16="http://schemas.microsoft.com/office/drawing/2014/main" id="{717D2855-94C1-6029-43E8-3DB389A64D52}"/>
                </a:ext>
              </a:extLst>
            </p:cNvPr>
            <p:cNvSpPr/>
            <p:nvPr/>
          </p:nvSpPr>
          <p:spPr>
            <a:xfrm>
              <a:off x="5214118" y="3345124"/>
              <a:ext cx="1373251" cy="52322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Enter Contact Info Here</a:t>
              </a:r>
              <a:endPara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5" name="Group 47">
              <a:extLst>
                <a:ext uri="{FF2B5EF4-FFF2-40B4-BE49-F238E27FC236}">
                  <a16:creationId xmlns:a16="http://schemas.microsoft.com/office/drawing/2014/main" id="{9AE2CCCB-7055-AED9-4219-3730C826C570}"/>
                </a:ext>
              </a:extLst>
            </p:cNvPr>
            <p:cNvGrpSpPr/>
            <p:nvPr/>
          </p:nvGrpSpPr>
          <p:grpSpPr>
            <a:xfrm>
              <a:off x="4571145" y="3346526"/>
              <a:ext cx="520415" cy="520415"/>
              <a:chOff x="981844" y="2636909"/>
              <a:chExt cx="520415" cy="520415"/>
            </a:xfrm>
          </p:grpSpPr>
          <p:sp>
            <p:nvSpPr>
              <p:cNvPr id="6" name="íṣlîḍè">
                <a:extLst>
                  <a:ext uri="{FF2B5EF4-FFF2-40B4-BE49-F238E27FC236}">
                    <a16:creationId xmlns:a16="http://schemas.microsoft.com/office/drawing/2014/main" id="{3FCA0523-A226-2E48-2613-94EFBECEF152}"/>
                  </a:ext>
                </a:extLst>
              </p:cNvPr>
              <p:cNvSpPr/>
              <p:nvPr/>
            </p:nvSpPr>
            <p:spPr bwMode="auto">
              <a:xfrm>
                <a:off x="981844" y="2636909"/>
                <a:ext cx="520415" cy="520415"/>
              </a:xfrm>
              <a:prstGeom prst="ellipse">
                <a:avLst/>
              </a:prstGeom>
              <a:solidFill>
                <a:srgbClr val="F5C251"/>
              </a:solidFill>
              <a:ln w="508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endParaRPr>
              </a:p>
            </p:txBody>
          </p:sp>
          <p:grpSp>
            <p:nvGrpSpPr>
              <p:cNvPr id="7" name="Group 61">
                <a:extLst>
                  <a:ext uri="{FF2B5EF4-FFF2-40B4-BE49-F238E27FC236}">
                    <a16:creationId xmlns:a16="http://schemas.microsoft.com/office/drawing/2014/main" id="{97962605-6757-4F82-CDFE-A2BC137C9CEB}"/>
                  </a:ext>
                </a:extLst>
              </p:cNvPr>
              <p:cNvGrpSpPr/>
              <p:nvPr/>
            </p:nvGrpSpPr>
            <p:grpSpPr>
              <a:xfrm>
                <a:off x="1147206" y="2762685"/>
                <a:ext cx="189690" cy="268863"/>
                <a:chOff x="-2689225" y="1136650"/>
                <a:chExt cx="3708401" cy="5256212"/>
              </a:xfrm>
              <a:solidFill>
                <a:schemeClr val="bg1"/>
              </a:solidFill>
            </p:grpSpPr>
            <p:sp>
              <p:nvSpPr>
                <p:cNvPr id="8" name="Freeform 5">
                  <a:extLst>
                    <a:ext uri="{FF2B5EF4-FFF2-40B4-BE49-F238E27FC236}">
                      <a16:creationId xmlns:a16="http://schemas.microsoft.com/office/drawing/2014/main" id="{5FB51D20-16FA-7B86-EFC9-E0D7E1E4FF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689225" y="1136650"/>
                  <a:ext cx="3708401" cy="5256212"/>
                </a:xfrm>
                <a:custGeom>
                  <a:avLst/>
                  <a:gdLst>
                    <a:gd name="T0" fmla="*/ 861 w 1722"/>
                    <a:gd name="T1" fmla="*/ 0 h 2448"/>
                    <a:gd name="T2" fmla="*/ 0 w 1722"/>
                    <a:gd name="T3" fmla="*/ 861 h 2448"/>
                    <a:gd name="T4" fmla="*/ 129 w 1722"/>
                    <a:gd name="T5" fmla="*/ 1313 h 2448"/>
                    <a:gd name="T6" fmla="*/ 812 w 1722"/>
                    <a:gd name="T7" fmla="*/ 2414 h 2448"/>
                    <a:gd name="T8" fmla="*/ 873 w 1722"/>
                    <a:gd name="T9" fmla="*/ 2448 h 2448"/>
                    <a:gd name="T10" fmla="*/ 874 w 1722"/>
                    <a:gd name="T11" fmla="*/ 2448 h 2448"/>
                    <a:gd name="T12" fmla="*/ 934 w 1722"/>
                    <a:gd name="T13" fmla="*/ 2413 h 2448"/>
                    <a:gd name="T14" fmla="*/ 1600 w 1722"/>
                    <a:gd name="T15" fmla="*/ 1302 h 2448"/>
                    <a:gd name="T16" fmla="*/ 1722 w 1722"/>
                    <a:gd name="T17" fmla="*/ 861 h 2448"/>
                    <a:gd name="T18" fmla="*/ 861 w 1722"/>
                    <a:gd name="T19" fmla="*/ 0 h 2448"/>
                    <a:gd name="T20" fmla="*/ 1477 w 1722"/>
                    <a:gd name="T21" fmla="*/ 1228 h 2448"/>
                    <a:gd name="T22" fmla="*/ 872 w 1722"/>
                    <a:gd name="T23" fmla="*/ 2239 h 2448"/>
                    <a:gd name="T24" fmla="*/ 251 w 1722"/>
                    <a:gd name="T25" fmla="*/ 1238 h 2448"/>
                    <a:gd name="T26" fmla="*/ 143 w 1722"/>
                    <a:gd name="T27" fmla="*/ 861 h 2448"/>
                    <a:gd name="T28" fmla="*/ 861 w 1722"/>
                    <a:gd name="T29" fmla="*/ 142 h 2448"/>
                    <a:gd name="T30" fmla="*/ 1579 w 1722"/>
                    <a:gd name="T31" fmla="*/ 861 h 2448"/>
                    <a:gd name="T32" fmla="*/ 1477 w 1722"/>
                    <a:gd name="T33" fmla="*/ 1228 h 2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2" h="2448">
                      <a:moveTo>
                        <a:pt x="861" y="0"/>
                      </a:moveTo>
                      <a:cubicBezTo>
                        <a:pt x="386" y="0"/>
                        <a:pt x="0" y="386"/>
                        <a:pt x="0" y="861"/>
                      </a:cubicBezTo>
                      <a:cubicBezTo>
                        <a:pt x="0" y="1021"/>
                        <a:pt x="45" y="1177"/>
                        <a:pt x="129" y="1313"/>
                      </a:cubicBezTo>
                      <a:cubicBezTo>
                        <a:pt x="812" y="2414"/>
                        <a:pt x="812" y="2414"/>
                        <a:pt x="812" y="2414"/>
                      </a:cubicBezTo>
                      <a:cubicBezTo>
                        <a:pt x="825" y="2435"/>
                        <a:pt x="848" y="2448"/>
                        <a:pt x="873" y="2448"/>
                      </a:cubicBezTo>
                      <a:cubicBezTo>
                        <a:pt x="873" y="2448"/>
                        <a:pt x="873" y="2448"/>
                        <a:pt x="874" y="2448"/>
                      </a:cubicBezTo>
                      <a:cubicBezTo>
                        <a:pt x="899" y="2448"/>
                        <a:pt x="922" y="2435"/>
                        <a:pt x="934" y="2413"/>
                      </a:cubicBezTo>
                      <a:cubicBezTo>
                        <a:pt x="1600" y="1302"/>
                        <a:pt x="1600" y="1302"/>
                        <a:pt x="1600" y="1302"/>
                      </a:cubicBezTo>
                      <a:cubicBezTo>
                        <a:pt x="1680" y="1169"/>
                        <a:pt x="1722" y="1016"/>
                        <a:pt x="1722" y="861"/>
                      </a:cubicBezTo>
                      <a:cubicBezTo>
                        <a:pt x="1722" y="386"/>
                        <a:pt x="1336" y="0"/>
                        <a:pt x="861" y="0"/>
                      </a:cubicBezTo>
                      <a:close/>
                      <a:moveTo>
                        <a:pt x="1477" y="1228"/>
                      </a:moveTo>
                      <a:cubicBezTo>
                        <a:pt x="872" y="2239"/>
                        <a:pt x="872" y="2239"/>
                        <a:pt x="872" y="2239"/>
                      </a:cubicBezTo>
                      <a:cubicBezTo>
                        <a:pt x="251" y="1238"/>
                        <a:pt x="251" y="1238"/>
                        <a:pt x="251" y="1238"/>
                      </a:cubicBezTo>
                      <a:cubicBezTo>
                        <a:pt x="181" y="1125"/>
                        <a:pt x="143" y="994"/>
                        <a:pt x="143" y="861"/>
                      </a:cubicBezTo>
                      <a:cubicBezTo>
                        <a:pt x="143" y="465"/>
                        <a:pt x="466" y="142"/>
                        <a:pt x="861" y="142"/>
                      </a:cubicBezTo>
                      <a:cubicBezTo>
                        <a:pt x="1256" y="142"/>
                        <a:pt x="1579" y="465"/>
                        <a:pt x="1579" y="861"/>
                      </a:cubicBezTo>
                      <a:cubicBezTo>
                        <a:pt x="1579" y="990"/>
                        <a:pt x="1543" y="1117"/>
                        <a:pt x="1477" y="12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" name="Freeform 6">
                  <a:extLst>
                    <a:ext uri="{FF2B5EF4-FFF2-40B4-BE49-F238E27FC236}">
                      <a16:creationId xmlns:a16="http://schemas.microsoft.com/office/drawing/2014/main" id="{F5523E8E-FB7D-5290-C4DF-7D123D09A0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760538" y="2060575"/>
                  <a:ext cx="1852613" cy="1849437"/>
                </a:xfrm>
                <a:custGeom>
                  <a:avLst/>
                  <a:gdLst>
                    <a:gd name="T0" fmla="*/ 430 w 860"/>
                    <a:gd name="T1" fmla="*/ 0 h 861"/>
                    <a:gd name="T2" fmla="*/ 0 w 860"/>
                    <a:gd name="T3" fmla="*/ 431 h 861"/>
                    <a:gd name="T4" fmla="*/ 430 w 860"/>
                    <a:gd name="T5" fmla="*/ 861 h 861"/>
                    <a:gd name="T6" fmla="*/ 860 w 860"/>
                    <a:gd name="T7" fmla="*/ 431 h 861"/>
                    <a:gd name="T8" fmla="*/ 430 w 860"/>
                    <a:gd name="T9" fmla="*/ 0 h 861"/>
                    <a:gd name="T10" fmla="*/ 430 w 860"/>
                    <a:gd name="T11" fmla="*/ 718 h 861"/>
                    <a:gd name="T12" fmla="*/ 142 w 860"/>
                    <a:gd name="T13" fmla="*/ 431 h 861"/>
                    <a:gd name="T14" fmla="*/ 430 w 860"/>
                    <a:gd name="T15" fmla="*/ 143 h 861"/>
                    <a:gd name="T16" fmla="*/ 717 w 860"/>
                    <a:gd name="T17" fmla="*/ 431 h 861"/>
                    <a:gd name="T18" fmla="*/ 430 w 860"/>
                    <a:gd name="T19" fmla="*/ 718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0" h="861">
                      <a:moveTo>
                        <a:pt x="430" y="0"/>
                      </a:moveTo>
                      <a:cubicBezTo>
                        <a:pt x="193" y="0"/>
                        <a:pt x="0" y="193"/>
                        <a:pt x="0" y="431"/>
                      </a:cubicBezTo>
                      <a:cubicBezTo>
                        <a:pt x="0" y="666"/>
                        <a:pt x="190" y="861"/>
                        <a:pt x="430" y="861"/>
                      </a:cubicBezTo>
                      <a:cubicBezTo>
                        <a:pt x="673" y="861"/>
                        <a:pt x="860" y="664"/>
                        <a:pt x="860" y="431"/>
                      </a:cubicBezTo>
                      <a:cubicBezTo>
                        <a:pt x="860" y="193"/>
                        <a:pt x="667" y="0"/>
                        <a:pt x="430" y="0"/>
                      </a:cubicBezTo>
                      <a:close/>
                      <a:moveTo>
                        <a:pt x="430" y="718"/>
                      </a:moveTo>
                      <a:cubicBezTo>
                        <a:pt x="271" y="718"/>
                        <a:pt x="142" y="589"/>
                        <a:pt x="142" y="431"/>
                      </a:cubicBezTo>
                      <a:cubicBezTo>
                        <a:pt x="142" y="272"/>
                        <a:pt x="272" y="143"/>
                        <a:pt x="430" y="143"/>
                      </a:cubicBezTo>
                      <a:cubicBezTo>
                        <a:pt x="588" y="143"/>
                        <a:pt x="717" y="272"/>
                        <a:pt x="717" y="431"/>
                      </a:cubicBezTo>
                      <a:cubicBezTo>
                        <a:pt x="717" y="587"/>
                        <a:pt x="592" y="718"/>
                        <a:pt x="430" y="7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0" name="Group 41">
            <a:extLst>
              <a:ext uri="{FF2B5EF4-FFF2-40B4-BE49-F238E27FC236}">
                <a16:creationId xmlns:a16="http://schemas.microsoft.com/office/drawing/2014/main" id="{08CE0951-8032-3625-4E7D-E63D63B57EEC}"/>
              </a:ext>
            </a:extLst>
          </p:cNvPr>
          <p:cNvGrpSpPr/>
          <p:nvPr/>
        </p:nvGrpSpPr>
        <p:grpSpPr>
          <a:xfrm>
            <a:off x="4893880" y="5113272"/>
            <a:ext cx="2308508" cy="523220"/>
            <a:chOff x="1007343" y="3370560"/>
            <a:chExt cx="2308508" cy="523220"/>
          </a:xfrm>
        </p:grpSpPr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071C7CC1-4A2B-AA38-9CC9-81B66ACF0E08}"/>
                </a:ext>
              </a:extLst>
            </p:cNvPr>
            <p:cNvSpPr/>
            <p:nvPr/>
          </p:nvSpPr>
          <p:spPr>
            <a:xfrm>
              <a:off x="1613953" y="3370560"/>
              <a:ext cx="170189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Enter Website info Here</a:t>
              </a:r>
            </a:p>
          </p:txBody>
        </p:sp>
        <p:grpSp>
          <p:nvGrpSpPr>
            <p:cNvPr id="12" name="Group 43">
              <a:extLst>
                <a:ext uri="{FF2B5EF4-FFF2-40B4-BE49-F238E27FC236}">
                  <a16:creationId xmlns:a16="http://schemas.microsoft.com/office/drawing/2014/main" id="{CE894C2E-4EFF-961B-FF88-80947FE2AE94}"/>
                </a:ext>
              </a:extLst>
            </p:cNvPr>
            <p:cNvGrpSpPr/>
            <p:nvPr/>
          </p:nvGrpSpPr>
          <p:grpSpPr>
            <a:xfrm>
              <a:off x="1007343" y="3371963"/>
              <a:ext cx="520415" cy="520415"/>
              <a:chOff x="1007343" y="3371963"/>
              <a:chExt cx="520415" cy="520415"/>
            </a:xfrm>
          </p:grpSpPr>
          <p:sp>
            <p:nvSpPr>
              <p:cNvPr id="13" name="íṣlîḍè">
                <a:extLst>
                  <a:ext uri="{FF2B5EF4-FFF2-40B4-BE49-F238E27FC236}">
                    <a16:creationId xmlns:a16="http://schemas.microsoft.com/office/drawing/2014/main" id="{17EA1B9E-85DC-D07D-8EBF-073ABC41293A}"/>
                  </a:ext>
                </a:extLst>
              </p:cNvPr>
              <p:cNvSpPr/>
              <p:nvPr/>
            </p:nvSpPr>
            <p:spPr bwMode="auto">
              <a:xfrm>
                <a:off x="1007343" y="3371963"/>
                <a:ext cx="520415" cy="520415"/>
              </a:xfrm>
              <a:prstGeom prst="ellipse">
                <a:avLst/>
              </a:prstGeom>
              <a:solidFill>
                <a:srgbClr val="009881"/>
              </a:solidFill>
              <a:ln w="508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endParaRPr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F031CCBD-02E7-A90A-61FC-EF7DB0A02B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194" y="3506132"/>
                <a:ext cx="252714" cy="252077"/>
              </a:xfrm>
              <a:custGeom>
                <a:avLst/>
                <a:gdLst>
                  <a:gd name="T0" fmla="*/ 1171 w 2342"/>
                  <a:gd name="T1" fmla="*/ 0 h 2342"/>
                  <a:gd name="T2" fmla="*/ 0 w 2342"/>
                  <a:gd name="T3" fmla="*/ 1171 h 2342"/>
                  <a:gd name="T4" fmla="*/ 1171 w 2342"/>
                  <a:gd name="T5" fmla="*/ 2342 h 2342"/>
                  <a:gd name="T6" fmla="*/ 2342 w 2342"/>
                  <a:gd name="T7" fmla="*/ 1171 h 2342"/>
                  <a:gd name="T8" fmla="*/ 2236 w 2342"/>
                  <a:gd name="T9" fmla="*/ 1118 h 2342"/>
                  <a:gd name="T10" fmla="*/ 1708 w 2342"/>
                  <a:gd name="T11" fmla="*/ 609 h 2342"/>
                  <a:gd name="T12" fmla="*/ 2236 w 2342"/>
                  <a:gd name="T13" fmla="*/ 1118 h 2342"/>
                  <a:gd name="T14" fmla="*/ 1677 w 2342"/>
                  <a:gd name="T15" fmla="*/ 1224 h 2342"/>
                  <a:gd name="T16" fmla="*/ 1224 w 2342"/>
                  <a:gd name="T17" fmla="*/ 1608 h 2342"/>
                  <a:gd name="T18" fmla="*/ 1874 w 2342"/>
                  <a:gd name="T19" fmla="*/ 370 h 2342"/>
                  <a:gd name="T20" fmla="*/ 1613 w 2342"/>
                  <a:gd name="T21" fmla="*/ 364 h 2342"/>
                  <a:gd name="T22" fmla="*/ 1874 w 2342"/>
                  <a:gd name="T23" fmla="*/ 370 h 2342"/>
                  <a:gd name="T24" fmla="*/ 1520 w 2342"/>
                  <a:gd name="T25" fmla="*/ 411 h 2342"/>
                  <a:gd name="T26" fmla="*/ 1224 w 2342"/>
                  <a:gd name="T27" fmla="*/ 633 h 2342"/>
                  <a:gd name="T28" fmla="*/ 1611 w 2342"/>
                  <a:gd name="T29" fmla="*/ 654 h 2342"/>
                  <a:gd name="T30" fmla="*/ 1224 w 2342"/>
                  <a:gd name="T31" fmla="*/ 1119 h 2342"/>
                  <a:gd name="T32" fmla="*/ 1611 w 2342"/>
                  <a:gd name="T33" fmla="*/ 654 h 2342"/>
                  <a:gd name="T34" fmla="*/ 665 w 2342"/>
                  <a:gd name="T35" fmla="*/ 1118 h 2342"/>
                  <a:gd name="T36" fmla="*/ 1118 w 2342"/>
                  <a:gd name="T37" fmla="*/ 737 h 2342"/>
                  <a:gd name="T38" fmla="*/ 1119 w 2342"/>
                  <a:gd name="T39" fmla="*/ 121 h 2342"/>
                  <a:gd name="T40" fmla="*/ 763 w 2342"/>
                  <a:gd name="T41" fmla="*/ 553 h 2342"/>
                  <a:gd name="T42" fmla="*/ 1119 w 2342"/>
                  <a:gd name="T43" fmla="*/ 121 h 2342"/>
                  <a:gd name="T44" fmla="*/ 729 w 2342"/>
                  <a:gd name="T45" fmla="*/ 364 h 2342"/>
                  <a:gd name="T46" fmla="*/ 469 w 2342"/>
                  <a:gd name="T47" fmla="*/ 370 h 2342"/>
                  <a:gd name="T48" fmla="*/ 393 w 2342"/>
                  <a:gd name="T49" fmla="*/ 443 h 2342"/>
                  <a:gd name="T50" fmla="*/ 560 w 2342"/>
                  <a:gd name="T51" fmla="*/ 1118 h 2342"/>
                  <a:gd name="T52" fmla="*/ 393 w 2342"/>
                  <a:gd name="T53" fmla="*/ 443 h 2342"/>
                  <a:gd name="T54" fmla="*/ 560 w 2342"/>
                  <a:gd name="T55" fmla="*/ 1224 h 2342"/>
                  <a:gd name="T56" fmla="*/ 395 w 2342"/>
                  <a:gd name="T57" fmla="*/ 1901 h 2342"/>
                  <a:gd name="T58" fmla="*/ 471 w 2342"/>
                  <a:gd name="T59" fmla="*/ 1974 h 2342"/>
                  <a:gd name="T60" fmla="*/ 729 w 2342"/>
                  <a:gd name="T61" fmla="*/ 1978 h 2342"/>
                  <a:gd name="T62" fmla="*/ 471 w 2342"/>
                  <a:gd name="T63" fmla="*/ 1974 h 2342"/>
                  <a:gd name="T64" fmla="*/ 823 w 2342"/>
                  <a:gd name="T65" fmla="*/ 1931 h 2342"/>
                  <a:gd name="T66" fmla="*/ 1119 w 2342"/>
                  <a:gd name="T67" fmla="*/ 1713 h 2342"/>
                  <a:gd name="T68" fmla="*/ 732 w 2342"/>
                  <a:gd name="T69" fmla="*/ 1692 h 2342"/>
                  <a:gd name="T70" fmla="*/ 1119 w 2342"/>
                  <a:gd name="T71" fmla="*/ 1224 h 2342"/>
                  <a:gd name="T72" fmla="*/ 732 w 2342"/>
                  <a:gd name="T73" fmla="*/ 1692 h 2342"/>
                  <a:gd name="T74" fmla="*/ 1224 w 2342"/>
                  <a:gd name="T75" fmla="*/ 1713 h 2342"/>
                  <a:gd name="T76" fmla="*/ 1520 w 2342"/>
                  <a:gd name="T77" fmla="*/ 1931 h 2342"/>
                  <a:gd name="T78" fmla="*/ 1460 w 2342"/>
                  <a:gd name="T79" fmla="*/ 2198 h 2342"/>
                  <a:gd name="T80" fmla="*/ 1674 w 2342"/>
                  <a:gd name="T81" fmla="*/ 1837 h 2342"/>
                  <a:gd name="T82" fmla="*/ 1460 w 2342"/>
                  <a:gd name="T83" fmla="*/ 2198 h 2342"/>
                  <a:gd name="T84" fmla="*/ 1708 w 2342"/>
                  <a:gd name="T85" fmla="*/ 1736 h 2342"/>
                  <a:gd name="T86" fmla="*/ 2237 w 2342"/>
                  <a:gd name="T87" fmla="*/ 1224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42" h="2342">
                    <a:moveTo>
                      <a:pt x="1999" y="343"/>
                    </a:moveTo>
                    <a:cubicBezTo>
                      <a:pt x="1778" y="122"/>
                      <a:pt x="1484" y="0"/>
                      <a:pt x="1171" y="0"/>
                    </a:cubicBezTo>
                    <a:cubicBezTo>
                      <a:pt x="858" y="0"/>
                      <a:pt x="564" y="122"/>
                      <a:pt x="343" y="343"/>
                    </a:cubicBezTo>
                    <a:cubicBezTo>
                      <a:pt x="122" y="564"/>
                      <a:pt x="0" y="858"/>
                      <a:pt x="0" y="1171"/>
                    </a:cubicBezTo>
                    <a:cubicBezTo>
                      <a:pt x="0" y="1484"/>
                      <a:pt x="122" y="1778"/>
                      <a:pt x="343" y="1999"/>
                    </a:cubicBezTo>
                    <a:cubicBezTo>
                      <a:pt x="564" y="2220"/>
                      <a:pt x="858" y="2342"/>
                      <a:pt x="1171" y="2342"/>
                    </a:cubicBezTo>
                    <a:cubicBezTo>
                      <a:pt x="1484" y="2342"/>
                      <a:pt x="1778" y="2220"/>
                      <a:pt x="1999" y="1999"/>
                    </a:cubicBezTo>
                    <a:cubicBezTo>
                      <a:pt x="2220" y="1778"/>
                      <a:pt x="2342" y="1484"/>
                      <a:pt x="2342" y="1171"/>
                    </a:cubicBezTo>
                    <a:cubicBezTo>
                      <a:pt x="2342" y="858"/>
                      <a:pt x="2220" y="564"/>
                      <a:pt x="1999" y="343"/>
                    </a:cubicBezTo>
                    <a:close/>
                    <a:moveTo>
                      <a:pt x="2236" y="1118"/>
                    </a:moveTo>
                    <a:cubicBezTo>
                      <a:pt x="1782" y="1118"/>
                      <a:pt x="1782" y="1118"/>
                      <a:pt x="1782" y="1118"/>
                    </a:cubicBezTo>
                    <a:cubicBezTo>
                      <a:pt x="1778" y="938"/>
                      <a:pt x="1752" y="764"/>
                      <a:pt x="1708" y="609"/>
                    </a:cubicBezTo>
                    <a:cubicBezTo>
                      <a:pt x="1794" y="565"/>
                      <a:pt x="1875" y="509"/>
                      <a:pt x="1949" y="443"/>
                    </a:cubicBezTo>
                    <a:cubicBezTo>
                      <a:pt x="2117" y="622"/>
                      <a:pt x="2223" y="858"/>
                      <a:pt x="2236" y="1118"/>
                    </a:cubicBezTo>
                    <a:close/>
                    <a:moveTo>
                      <a:pt x="1224" y="1224"/>
                    </a:moveTo>
                    <a:cubicBezTo>
                      <a:pt x="1677" y="1224"/>
                      <a:pt x="1677" y="1224"/>
                      <a:pt x="1677" y="1224"/>
                    </a:cubicBezTo>
                    <a:cubicBezTo>
                      <a:pt x="1674" y="1390"/>
                      <a:pt x="1651" y="1549"/>
                      <a:pt x="1611" y="1692"/>
                    </a:cubicBezTo>
                    <a:cubicBezTo>
                      <a:pt x="1488" y="1642"/>
                      <a:pt x="1358" y="1614"/>
                      <a:pt x="1224" y="1608"/>
                    </a:cubicBezTo>
                    <a:lnTo>
                      <a:pt x="1224" y="1224"/>
                    </a:lnTo>
                    <a:close/>
                    <a:moveTo>
                      <a:pt x="1874" y="370"/>
                    </a:moveTo>
                    <a:cubicBezTo>
                      <a:pt x="1813" y="424"/>
                      <a:pt x="1746" y="470"/>
                      <a:pt x="1675" y="508"/>
                    </a:cubicBezTo>
                    <a:cubicBezTo>
                      <a:pt x="1657" y="457"/>
                      <a:pt x="1636" y="409"/>
                      <a:pt x="1613" y="364"/>
                    </a:cubicBezTo>
                    <a:cubicBezTo>
                      <a:pt x="1568" y="275"/>
                      <a:pt x="1516" y="201"/>
                      <a:pt x="1459" y="144"/>
                    </a:cubicBezTo>
                    <a:cubicBezTo>
                      <a:pt x="1615" y="188"/>
                      <a:pt x="1756" y="266"/>
                      <a:pt x="1874" y="370"/>
                    </a:cubicBezTo>
                    <a:close/>
                    <a:moveTo>
                      <a:pt x="1224" y="121"/>
                    </a:moveTo>
                    <a:cubicBezTo>
                      <a:pt x="1333" y="145"/>
                      <a:pt x="1436" y="246"/>
                      <a:pt x="1520" y="411"/>
                    </a:cubicBezTo>
                    <a:cubicBezTo>
                      <a:pt x="1542" y="455"/>
                      <a:pt x="1562" y="503"/>
                      <a:pt x="1580" y="553"/>
                    </a:cubicBezTo>
                    <a:cubicBezTo>
                      <a:pt x="1467" y="599"/>
                      <a:pt x="1347" y="626"/>
                      <a:pt x="1224" y="633"/>
                    </a:cubicBezTo>
                    <a:lnTo>
                      <a:pt x="1224" y="121"/>
                    </a:lnTo>
                    <a:close/>
                    <a:moveTo>
                      <a:pt x="1611" y="654"/>
                    </a:moveTo>
                    <a:cubicBezTo>
                      <a:pt x="1651" y="795"/>
                      <a:pt x="1673" y="953"/>
                      <a:pt x="1677" y="1119"/>
                    </a:cubicBezTo>
                    <a:cubicBezTo>
                      <a:pt x="1224" y="1119"/>
                      <a:pt x="1224" y="1119"/>
                      <a:pt x="1224" y="1119"/>
                    </a:cubicBezTo>
                    <a:cubicBezTo>
                      <a:pt x="1224" y="738"/>
                      <a:pt x="1224" y="738"/>
                      <a:pt x="1224" y="738"/>
                    </a:cubicBezTo>
                    <a:cubicBezTo>
                      <a:pt x="1358" y="732"/>
                      <a:pt x="1489" y="703"/>
                      <a:pt x="1611" y="654"/>
                    </a:cubicBezTo>
                    <a:close/>
                    <a:moveTo>
                      <a:pt x="1118" y="1118"/>
                    </a:moveTo>
                    <a:cubicBezTo>
                      <a:pt x="665" y="1118"/>
                      <a:pt x="665" y="1118"/>
                      <a:pt x="665" y="1118"/>
                    </a:cubicBezTo>
                    <a:cubicBezTo>
                      <a:pt x="668" y="953"/>
                      <a:pt x="691" y="795"/>
                      <a:pt x="730" y="653"/>
                    </a:cubicBezTo>
                    <a:cubicBezTo>
                      <a:pt x="853" y="703"/>
                      <a:pt x="984" y="732"/>
                      <a:pt x="1118" y="737"/>
                    </a:cubicBezTo>
                    <a:cubicBezTo>
                      <a:pt x="1118" y="1118"/>
                      <a:pt x="1118" y="1118"/>
                      <a:pt x="1118" y="1118"/>
                    </a:cubicBezTo>
                    <a:close/>
                    <a:moveTo>
                      <a:pt x="1119" y="121"/>
                    </a:moveTo>
                    <a:cubicBezTo>
                      <a:pt x="1119" y="633"/>
                      <a:pt x="1119" y="633"/>
                      <a:pt x="1119" y="633"/>
                    </a:cubicBezTo>
                    <a:cubicBezTo>
                      <a:pt x="995" y="626"/>
                      <a:pt x="875" y="599"/>
                      <a:pt x="763" y="553"/>
                    </a:cubicBezTo>
                    <a:cubicBezTo>
                      <a:pt x="780" y="503"/>
                      <a:pt x="800" y="455"/>
                      <a:pt x="823" y="411"/>
                    </a:cubicBezTo>
                    <a:cubicBezTo>
                      <a:pt x="906" y="246"/>
                      <a:pt x="1009" y="145"/>
                      <a:pt x="1119" y="121"/>
                    </a:cubicBezTo>
                    <a:close/>
                    <a:moveTo>
                      <a:pt x="883" y="144"/>
                    </a:moveTo>
                    <a:cubicBezTo>
                      <a:pt x="826" y="201"/>
                      <a:pt x="775" y="275"/>
                      <a:pt x="729" y="364"/>
                    </a:cubicBezTo>
                    <a:cubicBezTo>
                      <a:pt x="707" y="409"/>
                      <a:pt x="686" y="457"/>
                      <a:pt x="668" y="508"/>
                    </a:cubicBezTo>
                    <a:cubicBezTo>
                      <a:pt x="597" y="470"/>
                      <a:pt x="530" y="424"/>
                      <a:pt x="469" y="370"/>
                    </a:cubicBezTo>
                    <a:cubicBezTo>
                      <a:pt x="587" y="266"/>
                      <a:pt x="728" y="188"/>
                      <a:pt x="883" y="144"/>
                    </a:cubicBezTo>
                    <a:close/>
                    <a:moveTo>
                      <a:pt x="393" y="443"/>
                    </a:moveTo>
                    <a:cubicBezTo>
                      <a:pt x="467" y="509"/>
                      <a:pt x="548" y="564"/>
                      <a:pt x="635" y="609"/>
                    </a:cubicBezTo>
                    <a:cubicBezTo>
                      <a:pt x="590" y="764"/>
                      <a:pt x="564" y="938"/>
                      <a:pt x="560" y="1118"/>
                    </a:cubicBezTo>
                    <a:cubicBezTo>
                      <a:pt x="106" y="1118"/>
                      <a:pt x="106" y="1118"/>
                      <a:pt x="106" y="1118"/>
                    </a:cubicBezTo>
                    <a:cubicBezTo>
                      <a:pt x="119" y="858"/>
                      <a:pt x="226" y="622"/>
                      <a:pt x="393" y="443"/>
                    </a:cubicBezTo>
                    <a:close/>
                    <a:moveTo>
                      <a:pt x="106" y="1224"/>
                    </a:moveTo>
                    <a:cubicBezTo>
                      <a:pt x="560" y="1224"/>
                      <a:pt x="560" y="1224"/>
                      <a:pt x="560" y="1224"/>
                    </a:cubicBezTo>
                    <a:cubicBezTo>
                      <a:pt x="565" y="1406"/>
                      <a:pt x="591" y="1580"/>
                      <a:pt x="636" y="1736"/>
                    </a:cubicBezTo>
                    <a:cubicBezTo>
                      <a:pt x="549" y="1780"/>
                      <a:pt x="469" y="1835"/>
                      <a:pt x="395" y="1901"/>
                    </a:cubicBezTo>
                    <a:cubicBezTo>
                      <a:pt x="226" y="1722"/>
                      <a:pt x="119" y="1485"/>
                      <a:pt x="106" y="1224"/>
                    </a:cubicBezTo>
                    <a:close/>
                    <a:moveTo>
                      <a:pt x="471" y="1974"/>
                    </a:moveTo>
                    <a:cubicBezTo>
                      <a:pt x="532" y="1921"/>
                      <a:pt x="598" y="1875"/>
                      <a:pt x="668" y="1837"/>
                    </a:cubicBezTo>
                    <a:cubicBezTo>
                      <a:pt x="687" y="1886"/>
                      <a:pt x="707" y="1934"/>
                      <a:pt x="729" y="1978"/>
                    </a:cubicBezTo>
                    <a:cubicBezTo>
                      <a:pt x="775" y="2067"/>
                      <a:pt x="826" y="2141"/>
                      <a:pt x="883" y="2198"/>
                    </a:cubicBezTo>
                    <a:cubicBezTo>
                      <a:pt x="729" y="2154"/>
                      <a:pt x="588" y="2077"/>
                      <a:pt x="471" y="1974"/>
                    </a:cubicBezTo>
                    <a:close/>
                    <a:moveTo>
                      <a:pt x="1119" y="2221"/>
                    </a:moveTo>
                    <a:cubicBezTo>
                      <a:pt x="1009" y="2197"/>
                      <a:pt x="906" y="2096"/>
                      <a:pt x="823" y="1931"/>
                    </a:cubicBezTo>
                    <a:cubicBezTo>
                      <a:pt x="801" y="1888"/>
                      <a:pt x="781" y="1841"/>
                      <a:pt x="764" y="1792"/>
                    </a:cubicBezTo>
                    <a:cubicBezTo>
                      <a:pt x="876" y="1746"/>
                      <a:pt x="996" y="1718"/>
                      <a:pt x="1119" y="1713"/>
                    </a:cubicBezTo>
                    <a:cubicBezTo>
                      <a:pt x="1119" y="2221"/>
                      <a:pt x="1119" y="2221"/>
                      <a:pt x="1119" y="2221"/>
                    </a:cubicBezTo>
                    <a:close/>
                    <a:moveTo>
                      <a:pt x="732" y="1692"/>
                    </a:moveTo>
                    <a:cubicBezTo>
                      <a:pt x="692" y="1549"/>
                      <a:pt x="669" y="1390"/>
                      <a:pt x="665" y="1224"/>
                    </a:cubicBezTo>
                    <a:cubicBezTo>
                      <a:pt x="1119" y="1224"/>
                      <a:pt x="1119" y="1224"/>
                      <a:pt x="1119" y="1224"/>
                    </a:cubicBezTo>
                    <a:cubicBezTo>
                      <a:pt x="1119" y="1608"/>
                      <a:pt x="1119" y="1608"/>
                      <a:pt x="1119" y="1608"/>
                    </a:cubicBezTo>
                    <a:cubicBezTo>
                      <a:pt x="985" y="1613"/>
                      <a:pt x="854" y="1642"/>
                      <a:pt x="732" y="1692"/>
                    </a:cubicBezTo>
                    <a:close/>
                    <a:moveTo>
                      <a:pt x="1224" y="2221"/>
                    </a:moveTo>
                    <a:cubicBezTo>
                      <a:pt x="1224" y="1713"/>
                      <a:pt x="1224" y="1713"/>
                      <a:pt x="1224" y="1713"/>
                    </a:cubicBezTo>
                    <a:cubicBezTo>
                      <a:pt x="1347" y="1719"/>
                      <a:pt x="1467" y="1746"/>
                      <a:pt x="1579" y="1792"/>
                    </a:cubicBezTo>
                    <a:cubicBezTo>
                      <a:pt x="1562" y="1841"/>
                      <a:pt x="1542" y="1888"/>
                      <a:pt x="1520" y="1931"/>
                    </a:cubicBezTo>
                    <a:cubicBezTo>
                      <a:pt x="1437" y="2096"/>
                      <a:pt x="1334" y="2197"/>
                      <a:pt x="1224" y="2221"/>
                    </a:cubicBezTo>
                    <a:close/>
                    <a:moveTo>
                      <a:pt x="1460" y="2198"/>
                    </a:moveTo>
                    <a:cubicBezTo>
                      <a:pt x="1517" y="2141"/>
                      <a:pt x="1568" y="2067"/>
                      <a:pt x="1614" y="1977"/>
                    </a:cubicBezTo>
                    <a:cubicBezTo>
                      <a:pt x="1636" y="1933"/>
                      <a:pt x="1656" y="1886"/>
                      <a:pt x="1674" y="1837"/>
                    </a:cubicBezTo>
                    <a:cubicBezTo>
                      <a:pt x="1745" y="1874"/>
                      <a:pt x="1811" y="1920"/>
                      <a:pt x="1872" y="1974"/>
                    </a:cubicBezTo>
                    <a:cubicBezTo>
                      <a:pt x="1755" y="2077"/>
                      <a:pt x="1614" y="2154"/>
                      <a:pt x="1460" y="2198"/>
                    </a:cubicBezTo>
                    <a:close/>
                    <a:moveTo>
                      <a:pt x="1948" y="1901"/>
                    </a:moveTo>
                    <a:cubicBezTo>
                      <a:pt x="1875" y="1836"/>
                      <a:pt x="1794" y="1780"/>
                      <a:pt x="1708" y="1736"/>
                    </a:cubicBezTo>
                    <a:cubicBezTo>
                      <a:pt x="1753" y="1580"/>
                      <a:pt x="1779" y="1405"/>
                      <a:pt x="1783" y="1224"/>
                    </a:cubicBezTo>
                    <a:cubicBezTo>
                      <a:pt x="2237" y="1224"/>
                      <a:pt x="2237" y="1224"/>
                      <a:pt x="2237" y="1224"/>
                    </a:cubicBezTo>
                    <a:cubicBezTo>
                      <a:pt x="2224" y="1485"/>
                      <a:pt x="2117" y="1722"/>
                      <a:pt x="1948" y="19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39">
            <a:extLst>
              <a:ext uri="{FF2B5EF4-FFF2-40B4-BE49-F238E27FC236}">
                <a16:creationId xmlns:a16="http://schemas.microsoft.com/office/drawing/2014/main" id="{B01AAF3B-9B5E-0831-3B16-BFE393EF12DD}"/>
              </a:ext>
            </a:extLst>
          </p:cNvPr>
          <p:cNvGrpSpPr/>
          <p:nvPr/>
        </p:nvGrpSpPr>
        <p:grpSpPr>
          <a:xfrm>
            <a:off x="9763157" y="5073401"/>
            <a:ext cx="2016224" cy="523220"/>
            <a:chOff x="4571145" y="3345124"/>
            <a:chExt cx="2016224" cy="523220"/>
          </a:xfrm>
        </p:grpSpPr>
        <p:sp>
          <p:nvSpPr>
            <p:cNvPr id="16" name="Rectangle 46">
              <a:extLst>
                <a:ext uri="{FF2B5EF4-FFF2-40B4-BE49-F238E27FC236}">
                  <a16:creationId xmlns:a16="http://schemas.microsoft.com/office/drawing/2014/main" id="{80213591-1880-F957-A53A-F7EF1DFD396E}"/>
                </a:ext>
              </a:extLst>
            </p:cNvPr>
            <p:cNvSpPr/>
            <p:nvPr/>
          </p:nvSpPr>
          <p:spPr>
            <a:xfrm>
              <a:off x="5214118" y="3345124"/>
              <a:ext cx="1373251" cy="52322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2B2A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Enter Email Info Here</a:t>
              </a:r>
              <a:endPara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íṣlîḍè">
              <a:extLst>
                <a:ext uri="{FF2B5EF4-FFF2-40B4-BE49-F238E27FC236}">
                  <a16:creationId xmlns:a16="http://schemas.microsoft.com/office/drawing/2014/main" id="{D7A5F0A8-6E3F-CA89-273B-4C8011BEC45C}"/>
                </a:ext>
              </a:extLst>
            </p:cNvPr>
            <p:cNvSpPr/>
            <p:nvPr/>
          </p:nvSpPr>
          <p:spPr bwMode="auto">
            <a:xfrm>
              <a:off x="4571145" y="3346526"/>
              <a:ext cx="520415" cy="520415"/>
            </a:xfrm>
            <a:prstGeom prst="ellipse">
              <a:avLst/>
            </a:prstGeom>
            <a:solidFill>
              <a:srgbClr val="009881"/>
            </a:solidFill>
            <a:ln w="508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endParaRPr>
            </a:p>
          </p:txBody>
        </p:sp>
      </p:grpSp>
      <p:sp>
        <p:nvSpPr>
          <p:cNvPr id="18" name="Google Shape;71;p15">
            <a:extLst>
              <a:ext uri="{FF2B5EF4-FFF2-40B4-BE49-F238E27FC236}">
                <a16:creationId xmlns:a16="http://schemas.microsoft.com/office/drawing/2014/main" id="{E9841E6A-D5DC-AB5B-3E66-AD7BDE5EAF1C}"/>
              </a:ext>
            </a:extLst>
          </p:cNvPr>
          <p:cNvSpPr txBox="1"/>
          <p:nvPr/>
        </p:nvSpPr>
        <p:spPr>
          <a:xfrm>
            <a:off x="5352389" y="3478844"/>
            <a:ext cx="642699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First Name Last Name of Presenting Author -&gt; </a:t>
            </a:r>
            <a:endParaRPr lang="en-US" sz="1500" dirty="0">
              <a:solidFill>
                <a:srgbClr val="2B2A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only your name - “Open Sans Semibold 1</a:t>
            </a:r>
            <a:r>
              <a:rPr lang="en-US" sz="15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r>
              <a:rPr lang="el" sz="1500" dirty="0">
                <a:solidFill>
                  <a:srgbClr val="2B2A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”</a:t>
            </a:r>
            <a:endParaRPr sz="1500" dirty="0">
              <a:solidFill>
                <a:srgbClr val="2B2A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" name="Google Shape;73;p15">
            <a:extLst>
              <a:ext uri="{FF2B5EF4-FFF2-40B4-BE49-F238E27FC236}">
                <a16:creationId xmlns:a16="http://schemas.microsoft.com/office/drawing/2014/main" id="{2649D36C-39BA-A31B-7BF8-A79DCA5EE312}"/>
              </a:ext>
            </a:extLst>
          </p:cNvPr>
          <p:cNvSpPr txBox="1"/>
          <p:nvPr/>
        </p:nvSpPr>
        <p:spPr>
          <a:xfrm>
            <a:off x="5352389" y="4249553"/>
            <a:ext cx="552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dirty="0">
                <a:solidFill>
                  <a:srgbClr val="2B2A5B"/>
                </a:solidFill>
                <a:latin typeface="Open Sans"/>
                <a:ea typeface="Open Sans"/>
                <a:cs typeface="Open Sans"/>
                <a:sym typeface="Open Sans"/>
              </a:rPr>
              <a:t>*Please keep this slide on display to allow int</a:t>
            </a:r>
            <a:r>
              <a:rPr lang="en-US" sz="1000" dirty="0">
                <a:solidFill>
                  <a:srgbClr val="2B2A5B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l" sz="1000" dirty="0">
                <a:solidFill>
                  <a:srgbClr val="2B2A5B"/>
                </a:solidFill>
                <a:latin typeface="Open Sans"/>
                <a:ea typeface="Open Sans"/>
                <a:cs typeface="Open Sans"/>
                <a:sym typeface="Open Sans"/>
              </a:rPr>
              <a:t>rested colleagues to note your email address. You will have 3min for live Q&amp;As.</a:t>
            </a:r>
            <a:endParaRPr sz="1000" dirty="0">
              <a:solidFill>
                <a:srgbClr val="2B2A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Θέση εικόνας 24" descr="Αποστολή με συμπαγές γέμισμα">
            <a:extLst>
              <a:ext uri="{FF2B5EF4-FFF2-40B4-BE49-F238E27FC236}">
                <a16:creationId xmlns:a16="http://schemas.microsoft.com/office/drawing/2014/main" id="{E04DDC44-C131-A05C-CB37-4AC95DC6C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2" r="7822"/>
          <a:stretch>
            <a:fillRect/>
          </a:stretch>
        </p:blipFill>
        <p:spPr>
          <a:xfrm>
            <a:off x="9822715" y="5130957"/>
            <a:ext cx="346175" cy="410376"/>
          </a:xfrm>
          <a:custGeom>
            <a:avLst/>
            <a:gdLst>
              <a:gd name="connsiteX0" fmla="*/ 0 w 1942055"/>
              <a:gd name="connsiteY0" fmla="*/ 0 h 2304256"/>
              <a:gd name="connsiteX1" fmla="*/ 1942055 w 1942055"/>
              <a:gd name="connsiteY1" fmla="*/ 0 h 2304256"/>
              <a:gd name="connsiteX2" fmla="*/ 1942055 w 1942055"/>
              <a:gd name="connsiteY2" fmla="*/ 2304256 h 2304256"/>
              <a:gd name="connsiteX3" fmla="*/ 0 w 1942055"/>
              <a:gd name="connsiteY3" fmla="*/ 2304256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055" h="2304256">
                <a:moveTo>
                  <a:pt x="0" y="0"/>
                </a:moveTo>
                <a:lnTo>
                  <a:pt x="1942055" y="0"/>
                </a:lnTo>
                <a:lnTo>
                  <a:pt x="1942055" y="2304256"/>
                </a:lnTo>
                <a:lnTo>
                  <a:pt x="0" y="230425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24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A13BF-F3F9-3D8F-35B5-2DAF31D496A0}"/>
              </a:ext>
            </a:extLst>
          </p:cNvPr>
          <p:cNvSpPr txBox="1">
            <a:spLocks/>
          </p:cNvSpPr>
          <p:nvPr/>
        </p:nvSpPr>
        <p:spPr>
          <a:xfrm>
            <a:off x="660400" y="1571298"/>
            <a:ext cx="109127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2B2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Editable Icon Sets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2A4FA850-E7BA-CE31-A8E0-AA87E1684200}"/>
              </a:ext>
            </a:extLst>
          </p:cNvPr>
          <p:cNvSpPr/>
          <p:nvPr/>
        </p:nvSpPr>
        <p:spPr>
          <a:xfrm>
            <a:off x="4713648" y="235380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36E74782-93FC-8BE0-EDF4-18A2A701C80F}"/>
              </a:ext>
            </a:extLst>
          </p:cNvPr>
          <p:cNvSpPr/>
          <p:nvPr/>
        </p:nvSpPr>
        <p:spPr>
          <a:xfrm>
            <a:off x="3874894" y="2424339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FCA58B8-13E2-4D7B-F582-723BDB6E8E5E}"/>
              </a:ext>
            </a:extLst>
          </p:cNvPr>
          <p:cNvSpPr/>
          <p:nvPr/>
        </p:nvSpPr>
        <p:spPr>
          <a:xfrm rot="18900000">
            <a:off x="8124667" y="444732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FE088F35-85E2-2919-4173-85593E29FE6E}"/>
              </a:ext>
            </a:extLst>
          </p:cNvPr>
          <p:cNvSpPr/>
          <p:nvPr/>
        </p:nvSpPr>
        <p:spPr>
          <a:xfrm flipH="1">
            <a:off x="3868604" y="5503562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9DD3866-BF02-1956-CDB5-AF36E02E0E45}"/>
              </a:ext>
            </a:extLst>
          </p:cNvPr>
          <p:cNvSpPr/>
          <p:nvPr/>
        </p:nvSpPr>
        <p:spPr>
          <a:xfrm>
            <a:off x="9653325" y="436287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F7DF848-D0DF-1E53-C115-4B2446A7D331}"/>
              </a:ext>
            </a:extLst>
          </p:cNvPr>
          <p:cNvSpPr/>
          <p:nvPr/>
        </p:nvSpPr>
        <p:spPr>
          <a:xfrm>
            <a:off x="5552402" y="238036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C02331E-622C-7C53-E0FE-D9266CFFBB2C}"/>
              </a:ext>
            </a:extLst>
          </p:cNvPr>
          <p:cNvSpPr/>
          <p:nvPr/>
        </p:nvSpPr>
        <p:spPr>
          <a:xfrm rot="5400000">
            <a:off x="6339262" y="2380368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25762F1F-AA5E-5D49-B84F-07AA2B4DCE81}"/>
              </a:ext>
            </a:extLst>
          </p:cNvPr>
          <p:cNvSpPr/>
          <p:nvPr/>
        </p:nvSpPr>
        <p:spPr>
          <a:xfrm>
            <a:off x="5411505" y="5480637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Parallelogram 30">
            <a:extLst>
              <a:ext uri="{FF2B5EF4-FFF2-40B4-BE49-F238E27FC236}">
                <a16:creationId xmlns:a16="http://schemas.microsoft.com/office/drawing/2014/main" id="{403A8CAD-77ED-A27B-D751-6B68FF70479A}"/>
              </a:ext>
            </a:extLst>
          </p:cNvPr>
          <p:cNvSpPr/>
          <p:nvPr/>
        </p:nvSpPr>
        <p:spPr>
          <a:xfrm flipH="1">
            <a:off x="9640036" y="3389419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103DF722-32E8-4CA4-3917-924AA7BE0369}"/>
              </a:ext>
            </a:extLst>
          </p:cNvPr>
          <p:cNvSpPr/>
          <p:nvPr/>
        </p:nvSpPr>
        <p:spPr>
          <a:xfrm rot="16200000">
            <a:off x="7126936" y="2332265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7E844863-DDAB-9F5A-6E1E-B8D3FB0D178B}"/>
              </a:ext>
            </a:extLst>
          </p:cNvPr>
          <p:cNvSpPr/>
          <p:nvPr/>
        </p:nvSpPr>
        <p:spPr>
          <a:xfrm>
            <a:off x="8001588" y="2370671"/>
            <a:ext cx="412585" cy="575677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8E114B1A-36D7-3564-A4DB-2D02FD6FA8BA}"/>
              </a:ext>
            </a:extLst>
          </p:cNvPr>
          <p:cNvSpPr/>
          <p:nvPr/>
        </p:nvSpPr>
        <p:spPr>
          <a:xfrm>
            <a:off x="6307324" y="5462612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id="{A4996FBA-5B2C-A79A-EDD2-07EC4EBE7D2F}"/>
              </a:ext>
            </a:extLst>
          </p:cNvPr>
          <p:cNvSpPr/>
          <p:nvPr/>
        </p:nvSpPr>
        <p:spPr>
          <a:xfrm rot="16200000">
            <a:off x="7107240" y="436743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1">
            <a:extLst>
              <a:ext uri="{FF2B5EF4-FFF2-40B4-BE49-F238E27FC236}">
                <a16:creationId xmlns:a16="http://schemas.microsoft.com/office/drawing/2014/main" id="{2A64CA24-049A-B5EE-7D29-BDECAF6812E4}"/>
              </a:ext>
            </a:extLst>
          </p:cNvPr>
          <p:cNvSpPr/>
          <p:nvPr/>
        </p:nvSpPr>
        <p:spPr>
          <a:xfrm rot="10800000">
            <a:off x="7912641" y="3405585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A8309983-6ABB-059A-2F41-BE223714DAF3}"/>
              </a:ext>
            </a:extLst>
          </p:cNvPr>
          <p:cNvSpPr/>
          <p:nvPr/>
        </p:nvSpPr>
        <p:spPr>
          <a:xfrm>
            <a:off x="2961801" y="234251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B3134BFB-1A0C-26A1-75EF-486EDFD8C541}"/>
              </a:ext>
            </a:extLst>
          </p:cNvPr>
          <p:cNvSpPr/>
          <p:nvPr/>
        </p:nvSpPr>
        <p:spPr>
          <a:xfrm>
            <a:off x="8758445" y="4382771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699F448-E9B9-84DB-26A3-D7AAA1B33035}"/>
              </a:ext>
            </a:extLst>
          </p:cNvPr>
          <p:cNvSpPr/>
          <p:nvPr/>
        </p:nvSpPr>
        <p:spPr>
          <a:xfrm>
            <a:off x="6459794" y="338915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24454102-B00B-32E5-6029-B088EC77461E}"/>
              </a:ext>
            </a:extLst>
          </p:cNvPr>
          <p:cNvSpPr/>
          <p:nvPr/>
        </p:nvSpPr>
        <p:spPr>
          <a:xfrm>
            <a:off x="4860330" y="3428828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E60DEACF-404E-8743-85DC-3E91862DF672}"/>
              </a:ext>
            </a:extLst>
          </p:cNvPr>
          <p:cNvSpPr/>
          <p:nvPr/>
        </p:nvSpPr>
        <p:spPr>
          <a:xfrm>
            <a:off x="5756076" y="3413675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EA9AFE49-94A3-CFEA-65E6-80B3583835BE}"/>
              </a:ext>
            </a:extLst>
          </p:cNvPr>
          <p:cNvSpPr/>
          <p:nvPr/>
        </p:nvSpPr>
        <p:spPr>
          <a:xfrm rot="2700000">
            <a:off x="2140265" y="4304665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A8CB3770-D1A8-3E64-5456-8AEBD0CCDBFE}"/>
              </a:ext>
            </a:extLst>
          </p:cNvPr>
          <p:cNvSpPr/>
          <p:nvPr/>
        </p:nvSpPr>
        <p:spPr>
          <a:xfrm>
            <a:off x="3028390" y="440690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ound Same Side Corner Rectangle 6">
            <a:extLst>
              <a:ext uri="{FF2B5EF4-FFF2-40B4-BE49-F238E27FC236}">
                <a16:creationId xmlns:a16="http://schemas.microsoft.com/office/drawing/2014/main" id="{B2035F8D-BF83-E2E5-8254-9B41E69523C2}"/>
              </a:ext>
            </a:extLst>
          </p:cNvPr>
          <p:cNvSpPr/>
          <p:nvPr/>
        </p:nvSpPr>
        <p:spPr>
          <a:xfrm rot="2700000">
            <a:off x="4779933" y="5384963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FD07ED2A-8810-5872-9C76-EA3EE9BAAF6D}"/>
              </a:ext>
            </a:extLst>
          </p:cNvPr>
          <p:cNvSpPr/>
          <p:nvPr/>
        </p:nvSpPr>
        <p:spPr>
          <a:xfrm>
            <a:off x="2977813" y="547507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85FE875D-004F-547C-6AC5-616031A64150}"/>
              </a:ext>
            </a:extLst>
          </p:cNvPr>
          <p:cNvSpPr/>
          <p:nvPr/>
        </p:nvSpPr>
        <p:spPr>
          <a:xfrm flipH="1">
            <a:off x="8703998" y="3415759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9D373C46-7DBE-9C1F-776C-BDE5E9919E15}"/>
              </a:ext>
            </a:extLst>
          </p:cNvPr>
          <p:cNvSpPr/>
          <p:nvPr/>
        </p:nvSpPr>
        <p:spPr>
          <a:xfrm rot="18805991">
            <a:off x="8676999" y="240100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130">
            <a:extLst>
              <a:ext uri="{FF2B5EF4-FFF2-40B4-BE49-F238E27FC236}">
                <a16:creationId xmlns:a16="http://schemas.microsoft.com/office/drawing/2014/main" id="{A5B89C41-7719-2B02-0C4E-9DFAD88B12E0}"/>
              </a:ext>
            </a:extLst>
          </p:cNvPr>
          <p:cNvSpPr/>
          <p:nvPr/>
        </p:nvSpPr>
        <p:spPr>
          <a:xfrm>
            <a:off x="9534398" y="240106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2B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1" name="Google Shape;700;p45">
            <a:extLst>
              <a:ext uri="{FF2B5EF4-FFF2-40B4-BE49-F238E27FC236}">
                <a16:creationId xmlns:a16="http://schemas.microsoft.com/office/drawing/2014/main" id="{E722CB34-5409-1123-8AF7-19F229163B07}"/>
              </a:ext>
            </a:extLst>
          </p:cNvPr>
          <p:cNvGrpSpPr/>
          <p:nvPr/>
        </p:nvGrpSpPr>
        <p:grpSpPr>
          <a:xfrm>
            <a:off x="5681744" y="4296911"/>
            <a:ext cx="373358" cy="603622"/>
            <a:chOff x="1982675" y="3599525"/>
            <a:chExt cx="186925" cy="293075"/>
          </a:xfrm>
          <a:solidFill>
            <a:srgbClr val="2B2A5B"/>
          </a:solidFill>
        </p:grpSpPr>
        <p:sp>
          <p:nvSpPr>
            <p:cNvPr id="52" name="Google Shape;701;p45">
              <a:extLst>
                <a:ext uri="{FF2B5EF4-FFF2-40B4-BE49-F238E27FC236}">
                  <a16:creationId xmlns:a16="http://schemas.microsoft.com/office/drawing/2014/main" id="{13139EF5-2DDD-E445-BC4A-602DF09F7CCE}"/>
                </a:ext>
              </a:extLst>
            </p:cNvPr>
            <p:cNvSpPr/>
            <p:nvPr/>
          </p:nvSpPr>
          <p:spPr>
            <a:xfrm>
              <a:off x="2029075" y="36396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2;p45">
              <a:extLst>
                <a:ext uri="{FF2B5EF4-FFF2-40B4-BE49-F238E27FC236}">
                  <a16:creationId xmlns:a16="http://schemas.microsoft.com/office/drawing/2014/main" id="{CB951B45-D1D5-6B4D-67A6-7F599CA20635}"/>
                </a:ext>
              </a:extLst>
            </p:cNvPr>
            <p:cNvSpPr/>
            <p:nvPr/>
          </p:nvSpPr>
          <p:spPr>
            <a:xfrm>
              <a:off x="2029075" y="3599525"/>
              <a:ext cx="20100" cy="20100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3;p45">
              <a:extLst>
                <a:ext uri="{FF2B5EF4-FFF2-40B4-BE49-F238E27FC236}">
                  <a16:creationId xmlns:a16="http://schemas.microsoft.com/office/drawing/2014/main" id="{60C44ED8-75D4-3D98-9A77-FBCD609587AB}"/>
                </a:ext>
              </a:extLst>
            </p:cNvPr>
            <p:cNvSpPr/>
            <p:nvPr/>
          </p:nvSpPr>
          <p:spPr>
            <a:xfrm>
              <a:off x="2085725" y="3659725"/>
              <a:ext cx="20100" cy="19675"/>
            </a:xfrm>
            <a:custGeom>
              <a:avLst/>
              <a:gdLst/>
              <a:ahLst/>
              <a:cxnLst/>
              <a:rect l="l" t="t" r="r" b="b"/>
              <a:pathLst>
                <a:path w="804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4;p45">
              <a:extLst>
                <a:ext uri="{FF2B5EF4-FFF2-40B4-BE49-F238E27FC236}">
                  <a16:creationId xmlns:a16="http://schemas.microsoft.com/office/drawing/2014/main" id="{89CAE9C5-83F8-AA8C-9C9E-BA8E90B5B4E1}"/>
                </a:ext>
              </a:extLst>
            </p:cNvPr>
            <p:cNvSpPr/>
            <p:nvPr/>
          </p:nvSpPr>
          <p:spPr>
            <a:xfrm>
              <a:off x="2088850" y="3612900"/>
              <a:ext cx="26775" cy="26800"/>
            </a:xfrm>
            <a:custGeom>
              <a:avLst/>
              <a:gdLst/>
              <a:ahLst/>
              <a:cxnLst/>
              <a:rect l="l" t="t" r="r" b="b"/>
              <a:pathLst>
                <a:path w="1071" h="1072" extrusionOk="0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5;p45">
              <a:extLst>
                <a:ext uri="{FF2B5EF4-FFF2-40B4-BE49-F238E27FC236}">
                  <a16:creationId xmlns:a16="http://schemas.microsoft.com/office/drawing/2014/main" id="{578375E8-740B-A84F-E83D-5575A15B9851}"/>
                </a:ext>
              </a:extLst>
            </p:cNvPr>
            <p:cNvSpPr/>
            <p:nvPr/>
          </p:nvSpPr>
          <p:spPr>
            <a:xfrm>
              <a:off x="1982675" y="3689625"/>
              <a:ext cx="186925" cy="202975"/>
            </a:xfrm>
            <a:custGeom>
              <a:avLst/>
              <a:gdLst/>
              <a:ahLst/>
              <a:cxnLst/>
              <a:rect l="l" t="t" r="r" b="b"/>
              <a:pathLst>
                <a:path w="7477" h="8119" extrusionOk="0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706;p45">
            <a:extLst>
              <a:ext uri="{FF2B5EF4-FFF2-40B4-BE49-F238E27FC236}">
                <a16:creationId xmlns:a16="http://schemas.microsoft.com/office/drawing/2014/main" id="{2A515AAD-2DF5-D408-960F-16CF97E8AF1C}"/>
              </a:ext>
            </a:extLst>
          </p:cNvPr>
          <p:cNvGrpSpPr/>
          <p:nvPr/>
        </p:nvGrpSpPr>
        <p:grpSpPr>
          <a:xfrm>
            <a:off x="6446050" y="4278309"/>
            <a:ext cx="276754" cy="619902"/>
            <a:chOff x="2397075" y="3602200"/>
            <a:chExt cx="134725" cy="292650"/>
          </a:xfrm>
          <a:solidFill>
            <a:srgbClr val="2B2A5B"/>
          </a:solidFill>
        </p:grpSpPr>
        <p:sp>
          <p:nvSpPr>
            <p:cNvPr id="58" name="Google Shape;707;p45">
              <a:extLst>
                <a:ext uri="{FF2B5EF4-FFF2-40B4-BE49-F238E27FC236}">
                  <a16:creationId xmlns:a16="http://schemas.microsoft.com/office/drawing/2014/main" id="{7E4C0D07-BFD6-7D13-055F-6E6874C2E042}"/>
                </a:ext>
              </a:extLst>
            </p:cNvPr>
            <p:cNvSpPr/>
            <p:nvPr/>
          </p:nvSpPr>
          <p:spPr>
            <a:xfrm>
              <a:off x="2460850" y="3602200"/>
              <a:ext cx="20100" cy="20100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8;p45">
              <a:extLst>
                <a:ext uri="{FF2B5EF4-FFF2-40B4-BE49-F238E27FC236}">
                  <a16:creationId xmlns:a16="http://schemas.microsoft.com/office/drawing/2014/main" id="{5303C95B-5E04-3DD5-A525-C625B1E7BFE3}"/>
                </a:ext>
              </a:extLst>
            </p:cNvPr>
            <p:cNvSpPr/>
            <p:nvPr/>
          </p:nvSpPr>
          <p:spPr>
            <a:xfrm>
              <a:off x="2477800" y="3632075"/>
              <a:ext cx="19675" cy="20100"/>
            </a:xfrm>
            <a:custGeom>
              <a:avLst/>
              <a:gdLst/>
              <a:ahLst/>
              <a:cxnLst/>
              <a:rect l="l" t="t" r="r" b="b"/>
              <a:pathLst>
                <a:path w="787" h="804" extrusionOk="0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9;p45">
              <a:extLst>
                <a:ext uri="{FF2B5EF4-FFF2-40B4-BE49-F238E27FC236}">
                  <a16:creationId xmlns:a16="http://schemas.microsoft.com/office/drawing/2014/main" id="{600831B3-0A12-9F8E-0B01-5DFB94AB446D}"/>
                </a:ext>
              </a:extLst>
            </p:cNvPr>
            <p:cNvSpPr/>
            <p:nvPr/>
          </p:nvSpPr>
          <p:spPr>
            <a:xfrm>
              <a:off x="2441225" y="3625400"/>
              <a:ext cx="19650" cy="20075"/>
            </a:xfrm>
            <a:custGeom>
              <a:avLst/>
              <a:gdLst/>
              <a:ahLst/>
              <a:cxnLst/>
              <a:rect l="l" t="t" r="r" b="b"/>
              <a:pathLst>
                <a:path w="786" h="803" extrusionOk="0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0;p45">
              <a:extLst>
                <a:ext uri="{FF2B5EF4-FFF2-40B4-BE49-F238E27FC236}">
                  <a16:creationId xmlns:a16="http://schemas.microsoft.com/office/drawing/2014/main" id="{CEF29C53-0A21-042C-46B0-285F214D441A}"/>
                </a:ext>
              </a:extLst>
            </p:cNvPr>
            <p:cNvSpPr/>
            <p:nvPr/>
          </p:nvSpPr>
          <p:spPr>
            <a:xfrm>
              <a:off x="2444350" y="3658850"/>
              <a:ext cx="26800" cy="26325"/>
            </a:xfrm>
            <a:custGeom>
              <a:avLst/>
              <a:gdLst/>
              <a:ahLst/>
              <a:cxnLst/>
              <a:rect l="l" t="t" r="r" b="b"/>
              <a:pathLst>
                <a:path w="1072" h="1053" extrusionOk="0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11;p45">
              <a:extLst>
                <a:ext uri="{FF2B5EF4-FFF2-40B4-BE49-F238E27FC236}">
                  <a16:creationId xmlns:a16="http://schemas.microsoft.com/office/drawing/2014/main" id="{BD04A8CE-1421-A0ED-636A-E22BEF379AD7}"/>
                </a:ext>
              </a:extLst>
            </p:cNvPr>
            <p:cNvSpPr/>
            <p:nvPr/>
          </p:nvSpPr>
          <p:spPr>
            <a:xfrm>
              <a:off x="2397075" y="3691850"/>
              <a:ext cx="134725" cy="203000"/>
            </a:xfrm>
            <a:custGeom>
              <a:avLst/>
              <a:gdLst/>
              <a:ahLst/>
              <a:cxnLst/>
              <a:rect l="l" t="t" r="r" b="b"/>
              <a:pathLst>
                <a:path w="5389" h="8120" extrusionOk="0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717;p45">
            <a:extLst>
              <a:ext uri="{FF2B5EF4-FFF2-40B4-BE49-F238E27FC236}">
                <a16:creationId xmlns:a16="http://schemas.microsoft.com/office/drawing/2014/main" id="{56A36738-50A5-7285-450C-D21E85F7DE22}"/>
              </a:ext>
            </a:extLst>
          </p:cNvPr>
          <p:cNvSpPr/>
          <p:nvPr/>
        </p:nvSpPr>
        <p:spPr>
          <a:xfrm>
            <a:off x="4787182" y="4406900"/>
            <a:ext cx="523147" cy="452488"/>
          </a:xfrm>
          <a:custGeom>
            <a:avLst/>
            <a:gdLst/>
            <a:ahLst/>
            <a:cxnLst/>
            <a:rect l="l" t="t" r="r" b="b"/>
            <a:pathLst>
              <a:path w="11724" h="9834" extrusionOk="0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2B2A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798;p45">
            <a:extLst>
              <a:ext uri="{FF2B5EF4-FFF2-40B4-BE49-F238E27FC236}">
                <a16:creationId xmlns:a16="http://schemas.microsoft.com/office/drawing/2014/main" id="{4D5C9572-9C4B-9A00-6570-28253F9E34D5}"/>
              </a:ext>
            </a:extLst>
          </p:cNvPr>
          <p:cNvGrpSpPr/>
          <p:nvPr/>
        </p:nvGrpSpPr>
        <p:grpSpPr>
          <a:xfrm>
            <a:off x="3037936" y="3374963"/>
            <a:ext cx="500647" cy="515331"/>
            <a:chOff x="5745250" y="4378350"/>
            <a:chExt cx="252950" cy="252500"/>
          </a:xfrm>
          <a:solidFill>
            <a:srgbClr val="009881"/>
          </a:solidFill>
        </p:grpSpPr>
        <p:sp>
          <p:nvSpPr>
            <p:cNvPr id="65" name="Google Shape;799;p45">
              <a:extLst>
                <a:ext uri="{FF2B5EF4-FFF2-40B4-BE49-F238E27FC236}">
                  <a16:creationId xmlns:a16="http://schemas.microsoft.com/office/drawing/2014/main" id="{C5E933EF-2285-4A44-442D-FFB4A363AABC}"/>
                </a:ext>
              </a:extLst>
            </p:cNvPr>
            <p:cNvSpPr/>
            <p:nvPr/>
          </p:nvSpPr>
          <p:spPr>
            <a:xfrm>
              <a:off x="5745250" y="43783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00;p45">
              <a:extLst>
                <a:ext uri="{FF2B5EF4-FFF2-40B4-BE49-F238E27FC236}">
                  <a16:creationId xmlns:a16="http://schemas.microsoft.com/office/drawing/2014/main" id="{97613FA5-E899-7CB5-F00C-0ECBE8FFCFD3}"/>
                </a:ext>
              </a:extLst>
            </p:cNvPr>
            <p:cNvSpPr/>
            <p:nvPr/>
          </p:nvSpPr>
          <p:spPr>
            <a:xfrm>
              <a:off x="5806350" y="4419725"/>
              <a:ext cx="15650" cy="18425"/>
            </a:xfrm>
            <a:custGeom>
              <a:avLst/>
              <a:gdLst/>
              <a:ahLst/>
              <a:cxnLst/>
              <a:rect l="l" t="t" r="r" b="b"/>
              <a:pathLst>
                <a:path w="626" h="737" extrusionOk="0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801;p45">
            <a:extLst>
              <a:ext uri="{FF2B5EF4-FFF2-40B4-BE49-F238E27FC236}">
                <a16:creationId xmlns:a16="http://schemas.microsoft.com/office/drawing/2014/main" id="{7CEFCAA1-78DD-3737-4849-967DF29B8378}"/>
              </a:ext>
            </a:extLst>
          </p:cNvPr>
          <p:cNvGrpSpPr/>
          <p:nvPr/>
        </p:nvGrpSpPr>
        <p:grpSpPr>
          <a:xfrm>
            <a:off x="3947605" y="3366920"/>
            <a:ext cx="500648" cy="516250"/>
            <a:chOff x="6130650" y="4381475"/>
            <a:chExt cx="252950" cy="252950"/>
          </a:xfrm>
          <a:solidFill>
            <a:srgbClr val="009881"/>
          </a:solidFill>
        </p:grpSpPr>
        <p:sp>
          <p:nvSpPr>
            <p:cNvPr id="68" name="Google Shape;802;p45">
              <a:extLst>
                <a:ext uri="{FF2B5EF4-FFF2-40B4-BE49-F238E27FC236}">
                  <a16:creationId xmlns:a16="http://schemas.microsoft.com/office/drawing/2014/main" id="{6AC68C40-CF2A-BEAC-37DA-EE07EEDAE1D5}"/>
                </a:ext>
              </a:extLst>
            </p:cNvPr>
            <p:cNvSpPr/>
            <p:nvPr/>
          </p:nvSpPr>
          <p:spPr>
            <a:xfrm>
              <a:off x="6130650" y="43814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03;p45">
              <a:extLst>
                <a:ext uri="{FF2B5EF4-FFF2-40B4-BE49-F238E27FC236}">
                  <a16:creationId xmlns:a16="http://schemas.microsoft.com/office/drawing/2014/main" id="{CC8F8019-A747-5E79-53B0-D43A53DD9512}"/>
                </a:ext>
              </a:extLst>
            </p:cNvPr>
            <p:cNvSpPr/>
            <p:nvPr/>
          </p:nvSpPr>
          <p:spPr>
            <a:xfrm>
              <a:off x="6266250" y="4488650"/>
              <a:ext cx="34375" cy="11325"/>
            </a:xfrm>
            <a:custGeom>
              <a:avLst/>
              <a:gdLst/>
              <a:ahLst/>
              <a:cxnLst/>
              <a:rect l="l" t="t" r="r" b="b"/>
              <a:pathLst>
                <a:path w="1375" h="453" extrusionOk="0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12;p45">
            <a:extLst>
              <a:ext uri="{FF2B5EF4-FFF2-40B4-BE49-F238E27FC236}">
                <a16:creationId xmlns:a16="http://schemas.microsoft.com/office/drawing/2014/main" id="{17BCD933-D8DA-3FE7-7B05-F140378E14BC}"/>
              </a:ext>
            </a:extLst>
          </p:cNvPr>
          <p:cNvGrpSpPr/>
          <p:nvPr/>
        </p:nvGrpSpPr>
        <p:grpSpPr>
          <a:xfrm>
            <a:off x="4059342" y="4338309"/>
            <a:ext cx="332143" cy="517025"/>
            <a:chOff x="2717350" y="3603525"/>
            <a:chExt cx="186475" cy="281500"/>
          </a:xfrm>
          <a:solidFill>
            <a:srgbClr val="2B2A5B"/>
          </a:solidFill>
        </p:grpSpPr>
        <p:sp>
          <p:nvSpPr>
            <p:cNvPr id="71" name="Google Shape;713;p45">
              <a:extLst>
                <a:ext uri="{FF2B5EF4-FFF2-40B4-BE49-F238E27FC236}">
                  <a16:creationId xmlns:a16="http://schemas.microsoft.com/office/drawing/2014/main" id="{E47BDBAA-3680-CC3C-4B94-F99F42655EB5}"/>
                </a:ext>
              </a:extLst>
            </p:cNvPr>
            <p:cNvSpPr/>
            <p:nvPr/>
          </p:nvSpPr>
          <p:spPr>
            <a:xfrm>
              <a:off x="2741875" y="3786425"/>
              <a:ext cx="60250" cy="35250"/>
            </a:xfrm>
            <a:custGeom>
              <a:avLst/>
              <a:gdLst/>
              <a:ahLst/>
              <a:cxnLst/>
              <a:rect l="l" t="t" r="r" b="b"/>
              <a:pathLst>
                <a:path w="2410" h="1410" extrusionOk="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14;p45">
              <a:extLst>
                <a:ext uri="{FF2B5EF4-FFF2-40B4-BE49-F238E27FC236}">
                  <a16:creationId xmlns:a16="http://schemas.microsoft.com/office/drawing/2014/main" id="{86D58487-1583-5AB2-C81D-D1FFCFCCA1AC}"/>
                </a:ext>
              </a:extLst>
            </p:cNvPr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15;p45">
              <a:extLst>
                <a:ext uri="{FF2B5EF4-FFF2-40B4-BE49-F238E27FC236}">
                  <a16:creationId xmlns:a16="http://schemas.microsoft.com/office/drawing/2014/main" id="{96A2F551-D825-F3D1-1B32-326C30D90DA3}"/>
                </a:ext>
              </a:extLst>
            </p:cNvPr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16;p45">
              <a:extLst>
                <a:ext uri="{FF2B5EF4-FFF2-40B4-BE49-F238E27FC236}">
                  <a16:creationId xmlns:a16="http://schemas.microsoft.com/office/drawing/2014/main" id="{268FC6E0-1EAE-E1F9-087B-E7F09099254D}"/>
                </a:ext>
              </a:extLst>
            </p:cNvPr>
            <p:cNvSpPr/>
            <p:nvPr/>
          </p:nvSpPr>
          <p:spPr>
            <a:xfrm>
              <a:off x="2717350" y="3603525"/>
              <a:ext cx="186475" cy="281500"/>
            </a:xfrm>
            <a:custGeom>
              <a:avLst/>
              <a:gdLst/>
              <a:ahLst/>
              <a:cxnLst/>
              <a:rect l="l" t="t" r="r" b="b"/>
              <a:pathLst>
                <a:path w="7459" h="11260" extrusionOk="0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643;p45">
            <a:extLst>
              <a:ext uri="{FF2B5EF4-FFF2-40B4-BE49-F238E27FC236}">
                <a16:creationId xmlns:a16="http://schemas.microsoft.com/office/drawing/2014/main" id="{DADF6D15-F154-5905-5049-4D4EE879B14C}"/>
              </a:ext>
            </a:extLst>
          </p:cNvPr>
          <p:cNvGrpSpPr/>
          <p:nvPr/>
        </p:nvGrpSpPr>
        <p:grpSpPr>
          <a:xfrm>
            <a:off x="7160592" y="5410752"/>
            <a:ext cx="487381" cy="502617"/>
            <a:chOff x="968775" y="1180050"/>
            <a:chExt cx="262750" cy="262775"/>
          </a:xfrm>
          <a:solidFill>
            <a:srgbClr val="009881"/>
          </a:solidFill>
        </p:grpSpPr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id="{824F359E-2E28-059A-2802-539D7963BB3B}"/>
                </a:ext>
              </a:extLst>
            </p:cNvPr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id="{300641E3-B55D-808F-C747-E13B3CE34CA9}"/>
                </a:ext>
              </a:extLst>
            </p:cNvPr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id="{2FD72931-3063-EDA4-2B05-5EE395CDC85B}"/>
                </a:ext>
              </a:extLst>
            </p:cNvPr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735;p45">
            <a:extLst>
              <a:ext uri="{FF2B5EF4-FFF2-40B4-BE49-F238E27FC236}">
                <a16:creationId xmlns:a16="http://schemas.microsoft.com/office/drawing/2014/main" id="{F102B26E-3F0D-4BE7-68DB-685817A43602}"/>
              </a:ext>
            </a:extLst>
          </p:cNvPr>
          <p:cNvSpPr/>
          <p:nvPr/>
        </p:nvSpPr>
        <p:spPr>
          <a:xfrm>
            <a:off x="7109923" y="3428828"/>
            <a:ext cx="473523" cy="436639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790;p45">
            <a:extLst>
              <a:ext uri="{FF2B5EF4-FFF2-40B4-BE49-F238E27FC236}">
                <a16:creationId xmlns:a16="http://schemas.microsoft.com/office/drawing/2014/main" id="{8636C619-CDB5-B474-B58B-B6C5DFA9284E}"/>
              </a:ext>
            </a:extLst>
          </p:cNvPr>
          <p:cNvSpPr/>
          <p:nvPr/>
        </p:nvSpPr>
        <p:spPr>
          <a:xfrm>
            <a:off x="8026356" y="5445660"/>
            <a:ext cx="446015" cy="452312"/>
          </a:xfrm>
          <a:custGeom>
            <a:avLst/>
            <a:gdLst/>
            <a:ahLst/>
            <a:cxnLst/>
            <a:rect l="l" t="t" r="r" b="b"/>
            <a:pathLst>
              <a:path w="9618" h="9459" extrusionOk="0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21;p45">
            <a:extLst>
              <a:ext uri="{FF2B5EF4-FFF2-40B4-BE49-F238E27FC236}">
                <a16:creationId xmlns:a16="http://schemas.microsoft.com/office/drawing/2014/main" id="{22B67D15-AFF5-6E82-003E-C88714995E82}"/>
              </a:ext>
            </a:extLst>
          </p:cNvPr>
          <p:cNvSpPr/>
          <p:nvPr/>
        </p:nvSpPr>
        <p:spPr>
          <a:xfrm>
            <a:off x="9756990" y="5388564"/>
            <a:ext cx="360828" cy="509407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3856;p46">
            <a:extLst>
              <a:ext uri="{FF2B5EF4-FFF2-40B4-BE49-F238E27FC236}">
                <a16:creationId xmlns:a16="http://schemas.microsoft.com/office/drawing/2014/main" id="{A409779F-53F4-39ED-9394-3B9CD6DE408D}"/>
              </a:ext>
            </a:extLst>
          </p:cNvPr>
          <p:cNvSpPr/>
          <p:nvPr/>
        </p:nvSpPr>
        <p:spPr>
          <a:xfrm>
            <a:off x="2149959" y="5503562"/>
            <a:ext cx="431293" cy="426299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846468" y="5386923"/>
            <a:ext cx="491492" cy="50940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86" name="Freeform 231">
            <a:extLst>
              <a:ext uri="{FF2B5EF4-FFF2-40B4-BE49-F238E27FC236}">
                <a16:creationId xmlns:a16="http://schemas.microsoft.com/office/drawing/2014/main" id="{3AC38C08-DA2A-7FDC-E748-D84469B7D29C}"/>
              </a:ext>
            </a:extLst>
          </p:cNvPr>
          <p:cNvSpPr/>
          <p:nvPr/>
        </p:nvSpPr>
        <p:spPr>
          <a:xfrm flipV="1">
            <a:off x="2152152" y="3397525"/>
            <a:ext cx="581682" cy="516250"/>
          </a:xfrm>
          <a:custGeom>
            <a:avLst/>
            <a:gdLst>
              <a:gd name="connsiteX0" fmla="*/ 1356363 w 3056554"/>
              <a:gd name="connsiteY0" fmla="*/ 2712728 h 2712728"/>
              <a:gd name="connsiteX1" fmla="*/ 2705723 w 3056554"/>
              <a:gd name="connsiteY1" fmla="*/ 1495044 h 2712728"/>
              <a:gd name="connsiteX2" fmla="*/ 2712682 w 3056554"/>
              <a:gd name="connsiteY2" fmla="*/ 1357244 h 2712728"/>
              <a:gd name="connsiteX3" fmla="*/ 3056554 w 3056554"/>
              <a:gd name="connsiteY3" fmla="*/ 1357244 h 2712728"/>
              <a:gd name="connsiteX4" fmla="*/ 2510720 w 3056554"/>
              <a:gd name="connsiteY4" fmla="*/ 646797 h 2712728"/>
              <a:gd name="connsiteX5" fmla="*/ 2497427 w 3056554"/>
              <a:gd name="connsiteY5" fmla="*/ 624914 h 2712728"/>
              <a:gd name="connsiteX6" fmla="*/ 2495733 w 3056554"/>
              <a:gd name="connsiteY6" fmla="*/ 627290 h 2712728"/>
              <a:gd name="connsiteX7" fmla="*/ 2453973 w 3056554"/>
              <a:gd name="connsiteY7" fmla="*/ 572935 h 2712728"/>
              <a:gd name="connsiteX8" fmla="*/ 1859652 w 3056554"/>
              <a:gd name="connsiteY8" fmla="*/ 1357244 h 2712728"/>
              <a:gd name="connsiteX9" fmla="*/ 2185066 w 3056554"/>
              <a:gd name="connsiteY9" fmla="*/ 1357244 h 2712728"/>
              <a:gd name="connsiteX10" fmla="*/ 2180832 w 3056554"/>
              <a:gd name="connsiteY10" fmla="*/ 1441099 h 2712728"/>
              <a:gd name="connsiteX11" fmla="*/ 1356363 w 3056554"/>
              <a:gd name="connsiteY11" fmla="*/ 2185113 h 2712728"/>
              <a:gd name="connsiteX12" fmla="*/ 527615 w 3056554"/>
              <a:gd name="connsiteY12" fmla="*/ 1356364 h 2712728"/>
              <a:gd name="connsiteX13" fmla="*/ 1356363 w 3056554"/>
              <a:gd name="connsiteY13" fmla="*/ 527615 h 2712728"/>
              <a:gd name="connsiteX14" fmla="*/ 1913595 w 3056554"/>
              <a:gd name="connsiteY14" fmla="*/ 742909 h 2712728"/>
              <a:gd name="connsiteX15" fmla="*/ 1975473 w 3056554"/>
              <a:gd name="connsiteY15" fmla="*/ 806281 h 2712728"/>
              <a:gd name="connsiteX16" fmla="*/ 2286122 w 3056554"/>
              <a:gd name="connsiteY16" fmla="*/ 370559 h 2712728"/>
              <a:gd name="connsiteX17" fmla="*/ 2268351 w 3056554"/>
              <a:gd name="connsiteY17" fmla="*/ 352359 h 2712728"/>
              <a:gd name="connsiteX18" fmla="*/ 1356363 w 3056554"/>
              <a:gd name="connsiteY18" fmla="*/ 0 h 2712728"/>
              <a:gd name="connsiteX19" fmla="*/ 0 w 3056554"/>
              <a:gd name="connsiteY19" fmla="*/ 1356364 h 2712728"/>
              <a:gd name="connsiteX20" fmla="*/ 1356363 w 3056554"/>
              <a:gd name="connsiteY20" fmla="*/ 2712728 h 271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6554" h="2712728">
                <a:moveTo>
                  <a:pt x="1356363" y="2712728"/>
                </a:moveTo>
                <a:cubicBezTo>
                  <a:pt x="2058643" y="2712728"/>
                  <a:pt x="2636264" y="2178999"/>
                  <a:pt x="2705723" y="1495044"/>
                </a:cubicBezTo>
                <a:lnTo>
                  <a:pt x="2712682" y="1357244"/>
                </a:lnTo>
                <a:lnTo>
                  <a:pt x="3056554" y="1357244"/>
                </a:lnTo>
                <a:lnTo>
                  <a:pt x="2510720" y="646797"/>
                </a:lnTo>
                <a:lnTo>
                  <a:pt x="2497427" y="624914"/>
                </a:lnTo>
                <a:lnTo>
                  <a:pt x="2495733" y="627290"/>
                </a:lnTo>
                <a:lnTo>
                  <a:pt x="2453973" y="572935"/>
                </a:lnTo>
                <a:lnTo>
                  <a:pt x="1859652" y="1357244"/>
                </a:lnTo>
                <a:lnTo>
                  <a:pt x="2185066" y="1357244"/>
                </a:lnTo>
                <a:lnTo>
                  <a:pt x="2180832" y="1441099"/>
                </a:lnTo>
                <a:cubicBezTo>
                  <a:pt x="2138392" y="1859000"/>
                  <a:pt x="1785461" y="2185113"/>
                  <a:pt x="1356363" y="2185113"/>
                </a:cubicBezTo>
                <a:cubicBezTo>
                  <a:pt x="898658" y="2185113"/>
                  <a:pt x="527615" y="1814069"/>
                  <a:pt x="527615" y="1356364"/>
                </a:cubicBezTo>
                <a:cubicBezTo>
                  <a:pt x="527615" y="898659"/>
                  <a:pt x="898658" y="527615"/>
                  <a:pt x="1356363" y="527615"/>
                </a:cubicBezTo>
                <a:cubicBezTo>
                  <a:pt x="1570912" y="527615"/>
                  <a:pt x="1766420" y="609143"/>
                  <a:pt x="1913595" y="742909"/>
                </a:cubicBezTo>
                <a:lnTo>
                  <a:pt x="1975473" y="806281"/>
                </a:lnTo>
                <a:lnTo>
                  <a:pt x="2286122" y="370559"/>
                </a:lnTo>
                <a:lnTo>
                  <a:pt x="2268351" y="352359"/>
                </a:lnTo>
                <a:cubicBezTo>
                  <a:pt x="2027478" y="133432"/>
                  <a:pt x="1707503" y="0"/>
                  <a:pt x="1356363" y="0"/>
                </a:cubicBezTo>
                <a:cubicBezTo>
                  <a:pt x="607264" y="0"/>
                  <a:pt x="0" y="607265"/>
                  <a:pt x="0" y="1356364"/>
                </a:cubicBezTo>
                <a:cubicBezTo>
                  <a:pt x="0" y="2105463"/>
                  <a:pt x="607264" y="2712728"/>
                  <a:pt x="1356363" y="2712728"/>
                </a:cubicBezTo>
                <a:close/>
              </a:path>
            </a:pathLst>
          </a:custGeom>
          <a:solidFill>
            <a:srgbClr val="0098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Freeform 215">
            <a:extLst>
              <a:ext uri="{FF2B5EF4-FFF2-40B4-BE49-F238E27FC236}">
                <a16:creationId xmlns:a16="http://schemas.microsoft.com/office/drawing/2014/main" id="{75B32C44-AC2A-0A1F-AE67-845A883E42C0}"/>
              </a:ext>
            </a:extLst>
          </p:cNvPr>
          <p:cNvSpPr/>
          <p:nvPr/>
        </p:nvSpPr>
        <p:spPr>
          <a:xfrm>
            <a:off x="2074764" y="2390540"/>
            <a:ext cx="581682" cy="581158"/>
          </a:xfrm>
          <a:custGeom>
            <a:avLst/>
            <a:gdLst>
              <a:gd name="connsiteX0" fmla="*/ 348856 w 705488"/>
              <a:gd name="connsiteY0" fmla="*/ 190501 h 704852"/>
              <a:gd name="connsiteX1" fmla="*/ 184551 w 705488"/>
              <a:gd name="connsiteY1" fmla="*/ 354806 h 704852"/>
              <a:gd name="connsiteX2" fmla="*/ 348856 w 705488"/>
              <a:gd name="connsiteY2" fmla="*/ 519111 h 704852"/>
              <a:gd name="connsiteX3" fmla="*/ 513161 w 705488"/>
              <a:gd name="connsiteY3" fmla="*/ 354806 h 704852"/>
              <a:gd name="connsiteX4" fmla="*/ 348856 w 705488"/>
              <a:gd name="connsiteY4" fmla="*/ 190501 h 704852"/>
              <a:gd name="connsiteX5" fmla="*/ 311946 w 705488"/>
              <a:gd name="connsiteY5" fmla="*/ 0 h 704852"/>
              <a:gd name="connsiteX6" fmla="*/ 385764 w 705488"/>
              <a:gd name="connsiteY6" fmla="*/ 0 h 704852"/>
              <a:gd name="connsiteX7" fmla="*/ 403624 w 705488"/>
              <a:gd name="connsiteY7" fmla="*/ 17860 h 704852"/>
              <a:gd name="connsiteX8" fmla="*/ 403624 w 705488"/>
              <a:gd name="connsiteY8" fmla="*/ 84102 h 704852"/>
              <a:gd name="connsiteX9" fmla="*/ 404525 w 705488"/>
              <a:gd name="connsiteY9" fmla="*/ 84193 h 704852"/>
              <a:gd name="connsiteX10" fmla="*/ 433461 w 705488"/>
              <a:gd name="connsiteY10" fmla="*/ 95553 h 704852"/>
              <a:gd name="connsiteX11" fmla="*/ 433499 w 705488"/>
              <a:gd name="connsiteY11" fmla="*/ 95326 h 704852"/>
              <a:gd name="connsiteX12" fmla="*/ 471354 w 705488"/>
              <a:gd name="connsiteY12" fmla="*/ 34745 h 704852"/>
              <a:gd name="connsiteX13" fmla="*/ 495965 w 705488"/>
              <a:gd name="connsiteY13" fmla="*/ 29063 h 704852"/>
              <a:gd name="connsiteX14" fmla="*/ 558566 w 705488"/>
              <a:gd name="connsiteY14" fmla="*/ 68181 h 704852"/>
              <a:gd name="connsiteX15" fmla="*/ 564248 w 705488"/>
              <a:gd name="connsiteY15" fmla="*/ 92792 h 704852"/>
              <a:gd name="connsiteX16" fmla="*/ 528462 w 705488"/>
              <a:gd name="connsiteY16" fmla="*/ 150061 h 704852"/>
              <a:gd name="connsiteX17" fmla="*/ 555371 w 705488"/>
              <a:gd name="connsiteY17" fmla="*/ 173358 h 704852"/>
              <a:gd name="connsiteX18" fmla="*/ 611957 w 705488"/>
              <a:gd name="connsiteY18" fmla="*/ 140688 h 704852"/>
              <a:gd name="connsiteX19" fmla="*/ 636355 w 705488"/>
              <a:gd name="connsiteY19" fmla="*/ 147225 h 704852"/>
              <a:gd name="connsiteX20" fmla="*/ 673264 w 705488"/>
              <a:gd name="connsiteY20" fmla="*/ 211153 h 704852"/>
              <a:gd name="connsiteX21" fmla="*/ 666726 w 705488"/>
              <a:gd name="connsiteY21" fmla="*/ 235550 h 704852"/>
              <a:gd name="connsiteX22" fmla="*/ 610526 w 705488"/>
              <a:gd name="connsiteY22" fmla="*/ 267998 h 704852"/>
              <a:gd name="connsiteX23" fmla="*/ 619349 w 705488"/>
              <a:gd name="connsiteY23" fmla="*/ 300663 h 704852"/>
              <a:gd name="connsiteX24" fmla="*/ 687941 w 705488"/>
              <a:gd name="connsiteY24" fmla="*/ 301860 h 704852"/>
              <a:gd name="connsiteX25" fmla="*/ 705486 w 705488"/>
              <a:gd name="connsiteY25" fmla="*/ 320029 h 704852"/>
              <a:gd name="connsiteX26" fmla="*/ 704198 w 705488"/>
              <a:gd name="connsiteY26" fmla="*/ 393835 h 704852"/>
              <a:gd name="connsiteX27" fmla="*/ 686029 w 705488"/>
              <a:gd name="connsiteY27" fmla="*/ 411381 h 704852"/>
              <a:gd name="connsiteX28" fmla="*/ 619495 w 705488"/>
              <a:gd name="connsiteY28" fmla="*/ 410220 h 704852"/>
              <a:gd name="connsiteX29" fmla="*/ 619469 w 705488"/>
              <a:gd name="connsiteY29" fmla="*/ 410475 h 704852"/>
              <a:gd name="connsiteX30" fmla="*/ 610419 w 705488"/>
              <a:gd name="connsiteY30" fmla="*/ 440947 h 704852"/>
              <a:gd name="connsiteX31" fmla="*/ 667233 w 705488"/>
              <a:gd name="connsiteY31" fmla="*/ 475084 h 704852"/>
              <a:gd name="connsiteX32" fmla="*/ 673343 w 705488"/>
              <a:gd name="connsiteY32" fmla="*/ 499592 h 704852"/>
              <a:gd name="connsiteX33" fmla="*/ 635324 w 705488"/>
              <a:gd name="connsiteY33" fmla="*/ 562866 h 704852"/>
              <a:gd name="connsiteX34" fmla="*/ 610816 w 705488"/>
              <a:gd name="connsiteY34" fmla="*/ 568976 h 704852"/>
              <a:gd name="connsiteX35" fmla="*/ 553495 w 705488"/>
              <a:gd name="connsiteY35" fmla="*/ 534534 h 704852"/>
              <a:gd name="connsiteX36" fmla="*/ 531207 w 705488"/>
              <a:gd name="connsiteY36" fmla="*/ 560278 h 704852"/>
              <a:gd name="connsiteX37" fmla="*/ 561694 w 705488"/>
              <a:gd name="connsiteY37" fmla="*/ 615681 h 704852"/>
              <a:gd name="connsiteX38" fmla="*/ 554657 w 705488"/>
              <a:gd name="connsiteY38" fmla="*/ 639938 h 704852"/>
              <a:gd name="connsiteX39" fmla="*/ 489984 w 705488"/>
              <a:gd name="connsiteY39" fmla="*/ 675526 h 704852"/>
              <a:gd name="connsiteX40" fmla="*/ 465726 w 705488"/>
              <a:gd name="connsiteY40" fmla="*/ 668489 h 704852"/>
              <a:gd name="connsiteX41" fmla="*/ 436918 w 705488"/>
              <a:gd name="connsiteY41" fmla="*/ 616137 h 704852"/>
              <a:gd name="connsiteX42" fmla="*/ 406002 w 705488"/>
              <a:gd name="connsiteY42" fmla="*/ 624488 h 704852"/>
              <a:gd name="connsiteX43" fmla="*/ 406002 w 705488"/>
              <a:gd name="connsiteY43" fmla="*/ 686992 h 704852"/>
              <a:gd name="connsiteX44" fmla="*/ 388142 w 705488"/>
              <a:gd name="connsiteY44" fmla="*/ 704852 h 704852"/>
              <a:gd name="connsiteX45" fmla="*/ 314324 w 705488"/>
              <a:gd name="connsiteY45" fmla="*/ 704852 h 704852"/>
              <a:gd name="connsiteX46" fmla="*/ 296464 w 705488"/>
              <a:gd name="connsiteY46" fmla="*/ 686992 h 704852"/>
              <a:gd name="connsiteX47" fmla="*/ 296464 w 705488"/>
              <a:gd name="connsiteY47" fmla="*/ 625750 h 704852"/>
              <a:gd name="connsiteX48" fmla="*/ 293187 w 705488"/>
              <a:gd name="connsiteY48" fmla="*/ 625419 h 704852"/>
              <a:gd name="connsiteX49" fmla="*/ 264996 w 705488"/>
              <a:gd name="connsiteY49" fmla="*/ 614351 h 704852"/>
              <a:gd name="connsiteX50" fmla="*/ 232777 w 705488"/>
              <a:gd name="connsiteY50" fmla="*/ 669305 h 704852"/>
              <a:gd name="connsiteX51" fmla="*/ 208337 w 705488"/>
              <a:gd name="connsiteY51" fmla="*/ 675679 h 704852"/>
              <a:gd name="connsiteX52" fmla="*/ 144657 w 705488"/>
              <a:gd name="connsiteY52" fmla="*/ 638343 h 704852"/>
              <a:gd name="connsiteX53" fmla="*/ 138283 w 705488"/>
              <a:gd name="connsiteY53" fmla="*/ 613903 h 704852"/>
              <a:gd name="connsiteX54" fmla="*/ 169846 w 705488"/>
              <a:gd name="connsiteY54" fmla="*/ 560067 h 704852"/>
              <a:gd name="connsiteX55" fmla="*/ 145858 w 705488"/>
              <a:gd name="connsiteY55" fmla="*/ 539299 h 704852"/>
              <a:gd name="connsiteX56" fmla="*/ 90616 w 705488"/>
              <a:gd name="connsiteY56" fmla="*/ 571313 h 704852"/>
              <a:gd name="connsiteX57" fmla="*/ 66208 w 705488"/>
              <a:gd name="connsiteY57" fmla="*/ 564816 h 704852"/>
              <a:gd name="connsiteX58" fmla="*/ 29195 w 705488"/>
              <a:gd name="connsiteY58" fmla="*/ 500947 h 704852"/>
              <a:gd name="connsiteX59" fmla="*/ 35693 w 705488"/>
              <a:gd name="connsiteY59" fmla="*/ 476540 h 704852"/>
              <a:gd name="connsiteX60" fmla="*/ 88374 w 705488"/>
              <a:gd name="connsiteY60" fmla="*/ 446010 h 704852"/>
              <a:gd name="connsiteX61" fmla="*/ 78211 w 705488"/>
              <a:gd name="connsiteY61" fmla="*/ 408386 h 704852"/>
              <a:gd name="connsiteX62" fmla="*/ 17860 w 705488"/>
              <a:gd name="connsiteY62" fmla="*/ 408386 h 704852"/>
              <a:gd name="connsiteX63" fmla="*/ 0 w 705488"/>
              <a:gd name="connsiteY63" fmla="*/ 390526 h 704852"/>
              <a:gd name="connsiteX64" fmla="*/ 0 w 705488"/>
              <a:gd name="connsiteY64" fmla="*/ 316708 h 704852"/>
              <a:gd name="connsiteX65" fmla="*/ 17860 w 705488"/>
              <a:gd name="connsiteY65" fmla="*/ 298848 h 704852"/>
              <a:gd name="connsiteX66" fmla="*/ 78853 w 705488"/>
              <a:gd name="connsiteY66" fmla="*/ 298848 h 704852"/>
              <a:gd name="connsiteX67" fmla="*/ 87657 w 705488"/>
              <a:gd name="connsiteY67" fmla="*/ 266255 h 704852"/>
              <a:gd name="connsiteX68" fmla="*/ 35022 w 705488"/>
              <a:gd name="connsiteY68" fmla="*/ 234089 h 704852"/>
              <a:gd name="connsiteX69" fmla="*/ 29095 w 705488"/>
              <a:gd name="connsiteY69" fmla="*/ 209536 h 704852"/>
              <a:gd name="connsiteX70" fmla="*/ 67588 w 705488"/>
              <a:gd name="connsiteY70" fmla="*/ 146549 h 704852"/>
              <a:gd name="connsiteX71" fmla="*/ 92141 w 705488"/>
              <a:gd name="connsiteY71" fmla="*/ 140622 h 704852"/>
              <a:gd name="connsiteX72" fmla="*/ 144263 w 705488"/>
              <a:gd name="connsiteY72" fmla="*/ 172475 h 704852"/>
              <a:gd name="connsiteX73" fmla="*/ 167420 w 705488"/>
              <a:gd name="connsiteY73" fmla="*/ 146683 h 704852"/>
              <a:gd name="connsiteX74" fmla="*/ 135881 w 705488"/>
              <a:gd name="connsiteY74" fmla="*/ 93848 h 704852"/>
              <a:gd name="connsiteX75" fmla="*/ 142062 w 705488"/>
              <a:gd name="connsiteY75" fmla="*/ 69358 h 704852"/>
              <a:gd name="connsiteX76" fmla="*/ 205446 w 705488"/>
              <a:gd name="connsiteY76" fmla="*/ 31522 h 704852"/>
              <a:gd name="connsiteX77" fmla="*/ 229936 w 705488"/>
              <a:gd name="connsiteY77" fmla="*/ 37703 h 704852"/>
              <a:gd name="connsiteX78" fmla="*/ 263739 w 705488"/>
              <a:gd name="connsiteY78" fmla="*/ 94331 h 704852"/>
              <a:gd name="connsiteX79" fmla="*/ 293187 w 705488"/>
              <a:gd name="connsiteY79" fmla="*/ 84193 h 704852"/>
              <a:gd name="connsiteX80" fmla="*/ 294086 w 705488"/>
              <a:gd name="connsiteY80" fmla="*/ 84102 h 704852"/>
              <a:gd name="connsiteX81" fmla="*/ 294086 w 705488"/>
              <a:gd name="connsiteY81" fmla="*/ 17860 h 704852"/>
              <a:gd name="connsiteX82" fmla="*/ 311946 w 705488"/>
              <a:gd name="connsiteY82" fmla="*/ 0 h 7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05488" h="704852">
                <a:moveTo>
                  <a:pt x="348856" y="190501"/>
                </a:moveTo>
                <a:cubicBezTo>
                  <a:pt x="258113" y="190501"/>
                  <a:pt x="184551" y="264063"/>
                  <a:pt x="184551" y="354806"/>
                </a:cubicBezTo>
                <a:cubicBezTo>
                  <a:pt x="184551" y="445549"/>
                  <a:pt x="258113" y="519111"/>
                  <a:pt x="348856" y="519111"/>
                </a:cubicBezTo>
                <a:cubicBezTo>
                  <a:pt x="439599" y="519111"/>
                  <a:pt x="513161" y="445549"/>
                  <a:pt x="513161" y="354806"/>
                </a:cubicBezTo>
                <a:cubicBezTo>
                  <a:pt x="513161" y="264063"/>
                  <a:pt x="439599" y="190501"/>
                  <a:pt x="348856" y="190501"/>
                </a:cubicBezTo>
                <a:close/>
                <a:moveTo>
                  <a:pt x="311946" y="0"/>
                </a:moveTo>
                <a:lnTo>
                  <a:pt x="385764" y="0"/>
                </a:lnTo>
                <a:cubicBezTo>
                  <a:pt x="395628" y="0"/>
                  <a:pt x="403624" y="7996"/>
                  <a:pt x="403624" y="17860"/>
                </a:cubicBezTo>
                <a:lnTo>
                  <a:pt x="403624" y="84102"/>
                </a:lnTo>
                <a:lnTo>
                  <a:pt x="404525" y="84193"/>
                </a:lnTo>
                <a:lnTo>
                  <a:pt x="433461" y="95553"/>
                </a:lnTo>
                <a:lnTo>
                  <a:pt x="433499" y="95326"/>
                </a:lnTo>
                <a:lnTo>
                  <a:pt x="471354" y="34745"/>
                </a:lnTo>
                <a:cubicBezTo>
                  <a:pt x="476581" y="26380"/>
                  <a:pt x="487600" y="23836"/>
                  <a:pt x="495965" y="29063"/>
                </a:cubicBezTo>
                <a:lnTo>
                  <a:pt x="558566" y="68181"/>
                </a:lnTo>
                <a:cubicBezTo>
                  <a:pt x="566931" y="73408"/>
                  <a:pt x="569475" y="84426"/>
                  <a:pt x="564248" y="92792"/>
                </a:cubicBezTo>
                <a:lnTo>
                  <a:pt x="528462" y="150061"/>
                </a:lnTo>
                <a:lnTo>
                  <a:pt x="555371" y="173358"/>
                </a:lnTo>
                <a:lnTo>
                  <a:pt x="611957" y="140688"/>
                </a:lnTo>
                <a:cubicBezTo>
                  <a:pt x="620500" y="135756"/>
                  <a:pt x="631423" y="138682"/>
                  <a:pt x="636355" y="147225"/>
                </a:cubicBezTo>
                <a:lnTo>
                  <a:pt x="673264" y="211153"/>
                </a:lnTo>
                <a:cubicBezTo>
                  <a:pt x="678196" y="219696"/>
                  <a:pt x="675269" y="230618"/>
                  <a:pt x="666726" y="235550"/>
                </a:cubicBezTo>
                <a:lnTo>
                  <a:pt x="610526" y="267998"/>
                </a:lnTo>
                <a:lnTo>
                  <a:pt x="619349" y="300663"/>
                </a:lnTo>
                <a:lnTo>
                  <a:pt x="687941" y="301860"/>
                </a:lnTo>
                <a:cubicBezTo>
                  <a:pt x="697803" y="302032"/>
                  <a:pt x="705658" y="310166"/>
                  <a:pt x="705486" y="320029"/>
                </a:cubicBezTo>
                <a:lnTo>
                  <a:pt x="704198" y="393835"/>
                </a:lnTo>
                <a:cubicBezTo>
                  <a:pt x="704026" y="403698"/>
                  <a:pt x="695891" y="411553"/>
                  <a:pt x="686029" y="411381"/>
                </a:cubicBezTo>
                <a:lnTo>
                  <a:pt x="619495" y="410220"/>
                </a:lnTo>
                <a:lnTo>
                  <a:pt x="619469" y="410475"/>
                </a:lnTo>
                <a:lnTo>
                  <a:pt x="610419" y="440947"/>
                </a:lnTo>
                <a:lnTo>
                  <a:pt x="667233" y="475084"/>
                </a:lnTo>
                <a:cubicBezTo>
                  <a:pt x="675688" y="480164"/>
                  <a:pt x="678423" y="491136"/>
                  <a:pt x="673343" y="499592"/>
                </a:cubicBezTo>
                <a:lnTo>
                  <a:pt x="635324" y="562866"/>
                </a:lnTo>
                <a:cubicBezTo>
                  <a:pt x="630244" y="571321"/>
                  <a:pt x="619272" y="574057"/>
                  <a:pt x="610816" y="568976"/>
                </a:cubicBezTo>
                <a:lnTo>
                  <a:pt x="553495" y="534534"/>
                </a:lnTo>
                <a:lnTo>
                  <a:pt x="531207" y="560278"/>
                </a:lnTo>
                <a:lnTo>
                  <a:pt x="561694" y="615681"/>
                </a:lnTo>
                <a:cubicBezTo>
                  <a:pt x="566449" y="624323"/>
                  <a:pt x="563299" y="635183"/>
                  <a:pt x="554657" y="639938"/>
                </a:cubicBezTo>
                <a:lnTo>
                  <a:pt x="489984" y="675526"/>
                </a:lnTo>
                <a:cubicBezTo>
                  <a:pt x="481342" y="680282"/>
                  <a:pt x="470482" y="677131"/>
                  <a:pt x="465726" y="668489"/>
                </a:cubicBezTo>
                <a:lnTo>
                  <a:pt x="436918" y="616137"/>
                </a:lnTo>
                <a:lnTo>
                  <a:pt x="406002" y="624488"/>
                </a:lnTo>
                <a:lnTo>
                  <a:pt x="406002" y="686992"/>
                </a:lnTo>
                <a:cubicBezTo>
                  <a:pt x="406002" y="696856"/>
                  <a:pt x="398006" y="704852"/>
                  <a:pt x="388142" y="704852"/>
                </a:cubicBezTo>
                <a:lnTo>
                  <a:pt x="314324" y="704852"/>
                </a:lnTo>
                <a:cubicBezTo>
                  <a:pt x="304460" y="704852"/>
                  <a:pt x="296464" y="696856"/>
                  <a:pt x="296464" y="686992"/>
                </a:cubicBezTo>
                <a:lnTo>
                  <a:pt x="296464" y="625750"/>
                </a:lnTo>
                <a:lnTo>
                  <a:pt x="293187" y="625419"/>
                </a:lnTo>
                <a:lnTo>
                  <a:pt x="264996" y="614351"/>
                </a:lnTo>
                <a:lnTo>
                  <a:pt x="232777" y="669305"/>
                </a:lnTo>
                <a:cubicBezTo>
                  <a:pt x="227788" y="677814"/>
                  <a:pt x="216846" y="680668"/>
                  <a:pt x="208337" y="675679"/>
                </a:cubicBezTo>
                <a:lnTo>
                  <a:pt x="144657" y="638343"/>
                </a:lnTo>
                <a:cubicBezTo>
                  <a:pt x="136147" y="633354"/>
                  <a:pt x="133294" y="622412"/>
                  <a:pt x="138283" y="613903"/>
                </a:cubicBezTo>
                <a:lnTo>
                  <a:pt x="169846" y="560067"/>
                </a:lnTo>
                <a:lnTo>
                  <a:pt x="145858" y="539299"/>
                </a:lnTo>
                <a:lnTo>
                  <a:pt x="90616" y="571313"/>
                </a:lnTo>
                <a:cubicBezTo>
                  <a:pt x="82082" y="576259"/>
                  <a:pt x="71154" y="573350"/>
                  <a:pt x="66208" y="564816"/>
                </a:cubicBezTo>
                <a:lnTo>
                  <a:pt x="29195" y="500947"/>
                </a:lnTo>
                <a:cubicBezTo>
                  <a:pt x="24249" y="492413"/>
                  <a:pt x="27158" y="481485"/>
                  <a:pt x="35693" y="476540"/>
                </a:cubicBezTo>
                <a:lnTo>
                  <a:pt x="88374" y="446010"/>
                </a:lnTo>
                <a:lnTo>
                  <a:pt x="78211" y="408386"/>
                </a:lnTo>
                <a:lnTo>
                  <a:pt x="17860" y="408386"/>
                </a:lnTo>
                <a:cubicBezTo>
                  <a:pt x="7996" y="408386"/>
                  <a:pt x="0" y="400390"/>
                  <a:pt x="0" y="390526"/>
                </a:cubicBezTo>
                <a:lnTo>
                  <a:pt x="0" y="316708"/>
                </a:lnTo>
                <a:cubicBezTo>
                  <a:pt x="0" y="306844"/>
                  <a:pt x="7996" y="298848"/>
                  <a:pt x="17860" y="298848"/>
                </a:cubicBezTo>
                <a:lnTo>
                  <a:pt x="78853" y="298848"/>
                </a:lnTo>
                <a:lnTo>
                  <a:pt x="87657" y="266255"/>
                </a:lnTo>
                <a:lnTo>
                  <a:pt x="35022" y="234089"/>
                </a:lnTo>
                <a:cubicBezTo>
                  <a:pt x="26605" y="228945"/>
                  <a:pt x="23952" y="217953"/>
                  <a:pt x="29095" y="209536"/>
                </a:cubicBezTo>
                <a:lnTo>
                  <a:pt x="67588" y="146549"/>
                </a:lnTo>
                <a:cubicBezTo>
                  <a:pt x="72732" y="138132"/>
                  <a:pt x="83725" y="135479"/>
                  <a:pt x="92141" y="140622"/>
                </a:cubicBezTo>
                <a:lnTo>
                  <a:pt x="144263" y="172475"/>
                </a:lnTo>
                <a:lnTo>
                  <a:pt x="167420" y="146683"/>
                </a:lnTo>
                <a:lnTo>
                  <a:pt x="135881" y="93848"/>
                </a:lnTo>
                <a:cubicBezTo>
                  <a:pt x="130825" y="85378"/>
                  <a:pt x="133593" y="74414"/>
                  <a:pt x="142062" y="69358"/>
                </a:cubicBezTo>
                <a:lnTo>
                  <a:pt x="205446" y="31522"/>
                </a:lnTo>
                <a:cubicBezTo>
                  <a:pt x="213916" y="26466"/>
                  <a:pt x="224880" y="29233"/>
                  <a:pt x="229936" y="37703"/>
                </a:cubicBezTo>
                <a:lnTo>
                  <a:pt x="263739" y="94331"/>
                </a:lnTo>
                <a:lnTo>
                  <a:pt x="293187" y="84193"/>
                </a:lnTo>
                <a:lnTo>
                  <a:pt x="294086" y="84102"/>
                </a:lnTo>
                <a:lnTo>
                  <a:pt x="294086" y="17860"/>
                </a:lnTo>
                <a:cubicBezTo>
                  <a:pt x="294086" y="7996"/>
                  <a:pt x="302082" y="0"/>
                  <a:pt x="311946" y="0"/>
                </a:cubicBezTo>
                <a:close/>
              </a:path>
            </a:pathLst>
          </a:custGeom>
          <a:solidFill>
            <a:srgbClr val="2B2A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737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ont Cover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side 1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side 2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side 3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ack Cover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415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Cover and End Slide Master</vt:lpstr>
      <vt:lpstr>Front Cover Slide Master</vt:lpstr>
      <vt:lpstr>Contents Slide Master</vt:lpstr>
      <vt:lpstr>Section Break Slide Master</vt:lpstr>
      <vt:lpstr>Inside 1 Slide Master</vt:lpstr>
      <vt:lpstr>Inside 2 Slide Master</vt:lpstr>
      <vt:lpstr>Inside 3 Slide Master</vt:lpstr>
      <vt:lpstr>Back Cover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maria pepona</cp:lastModifiedBy>
  <cp:revision>180</cp:revision>
  <dcterms:created xsi:type="dcterms:W3CDTF">2018-04-24T17:14:44Z</dcterms:created>
  <dcterms:modified xsi:type="dcterms:W3CDTF">2025-06-16T12:03:59Z</dcterms:modified>
</cp:coreProperties>
</file>