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</p:sldIdLst>
  <p:sldSz cx="21599525" cy="30600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2A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>
        <p:scale>
          <a:sx n="41" d="100"/>
          <a:sy n="41" d="100"/>
        </p:scale>
        <p:origin x="1956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5008025"/>
            <a:ext cx="18359596" cy="10653560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16072427"/>
            <a:ext cx="16199644" cy="7388071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9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420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1629201"/>
            <a:ext cx="4657398" cy="25932636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1629201"/>
            <a:ext cx="13702199" cy="25932636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06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6052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943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7628921"/>
            <a:ext cx="18629590" cy="12729018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20478361"/>
            <a:ext cx="18629590" cy="6693890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389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8146007"/>
            <a:ext cx="9179798" cy="1941583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8146007"/>
            <a:ext cx="9179798" cy="1941583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00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629208"/>
            <a:ext cx="18629590" cy="5914711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7501412"/>
            <a:ext cx="9137610" cy="3676326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1177737"/>
            <a:ext cx="9137610" cy="1644076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7501412"/>
            <a:ext cx="9182611" cy="3676326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1177737"/>
            <a:ext cx="9182611" cy="1644076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224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134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485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040043"/>
            <a:ext cx="6966409" cy="7140152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4405934"/>
            <a:ext cx="10934760" cy="21746295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180195"/>
            <a:ext cx="6966409" cy="17007447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255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040043"/>
            <a:ext cx="6966409" cy="7140152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4405934"/>
            <a:ext cx="10934760" cy="21746295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180195"/>
            <a:ext cx="6966409" cy="17007447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169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A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1629208"/>
            <a:ext cx="18629590" cy="5914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8146007"/>
            <a:ext cx="18629590" cy="19415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28362276"/>
            <a:ext cx="4859893" cy="162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28362276"/>
            <a:ext cx="7289840" cy="162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28362276"/>
            <a:ext cx="4859893" cy="162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185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AB2F57DC-5F98-FC7D-0AE1-268366395EFD}"/>
              </a:ext>
            </a:extLst>
          </p:cNvPr>
          <p:cNvSpPr txBox="1"/>
          <p:nvPr/>
        </p:nvSpPr>
        <p:spPr>
          <a:xfrm>
            <a:off x="365759" y="2892685"/>
            <a:ext cx="20921470" cy="44199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913" dirty="0"/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A868C227-F7EE-5E5B-B4CF-99861FF8C7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73856" y="2907640"/>
            <a:ext cx="23930193" cy="267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6006" tIns="28001" rIns="56006" bIns="28001">
            <a:spAutoFit/>
          </a:bodyPr>
          <a:lstStyle>
            <a:lvl1pPr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4675"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525"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28788"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314575"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71775" defTabSz="1152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28975" defTabSz="1152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86175" defTabSz="1152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43375" defTabSz="1152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sz="8500" b="1" dirty="0">
                <a:solidFill>
                  <a:srgbClr val="2B2A5B"/>
                </a:solidFill>
                <a:latin typeface="+mn-lt"/>
              </a:rPr>
              <a:t>TITLE OF PRESENTATION</a:t>
            </a:r>
          </a:p>
          <a:p>
            <a:pPr algn="ctr"/>
            <a:r>
              <a:rPr lang="en-US" sz="8500" b="1" dirty="0">
                <a:solidFill>
                  <a:srgbClr val="2B2A5B"/>
                </a:solidFill>
                <a:latin typeface="+mn-lt"/>
              </a:rPr>
              <a:t>TITLE OF PRESENTATION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DADC41D-DD10-74C3-A00F-DAA2549BFAC3}"/>
              </a:ext>
            </a:extLst>
          </p:cNvPr>
          <p:cNvSpPr txBox="1"/>
          <p:nvPr/>
        </p:nvSpPr>
        <p:spPr>
          <a:xfrm>
            <a:off x="365760" y="7766881"/>
            <a:ext cx="20921469" cy="111154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913" dirty="0"/>
          </a:p>
        </p:txBody>
      </p:sp>
      <p:sp>
        <p:nvSpPr>
          <p:cNvPr id="20" name="Rectangle 8">
            <a:extLst>
              <a:ext uri="{FF2B5EF4-FFF2-40B4-BE49-F238E27FC236}">
                <a16:creationId xmlns:a16="http://schemas.microsoft.com/office/drawing/2014/main" id="{B0DB9FBF-8CDA-2810-C637-DF9E06FA00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233324" y="5575272"/>
            <a:ext cx="24176766" cy="710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6006" tIns="28001" rIns="56006" bIns="28001">
            <a:spAutoFit/>
          </a:bodyPr>
          <a:lstStyle>
            <a:lvl1pPr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4675"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525"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28788"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314575"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71775" defTabSz="1152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28975" defTabSz="1152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86175" defTabSz="1152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43375" defTabSz="1152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sz="4250" b="1" dirty="0">
                <a:solidFill>
                  <a:srgbClr val="2B2A5B"/>
                </a:solidFill>
                <a:latin typeface="+mn-lt"/>
              </a:rPr>
              <a:t>Name of author, Name of author, Name of author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2C57EB-D2CE-F070-101D-E13F4765F1FD}"/>
              </a:ext>
            </a:extLst>
          </p:cNvPr>
          <p:cNvSpPr txBox="1"/>
          <p:nvPr/>
        </p:nvSpPr>
        <p:spPr>
          <a:xfrm>
            <a:off x="365759" y="7602824"/>
            <a:ext cx="20921470" cy="1504798"/>
          </a:xfrm>
          <a:prstGeom prst="rect">
            <a:avLst/>
          </a:prstGeom>
          <a:solidFill>
            <a:srgbClr val="F5C251"/>
          </a:solidFill>
        </p:spPr>
        <p:txBody>
          <a:bodyPr wrap="square" rtlCol="0">
            <a:spAutoFit/>
          </a:bodyPr>
          <a:lstStyle/>
          <a:p>
            <a:endParaRPr lang="en-US" sz="1913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121703-3F5C-FB7E-B566-3303F1DE8641}"/>
              </a:ext>
            </a:extLst>
          </p:cNvPr>
          <p:cNvSpPr txBox="1"/>
          <p:nvPr/>
        </p:nvSpPr>
        <p:spPr>
          <a:xfrm>
            <a:off x="725977" y="7678680"/>
            <a:ext cx="2040181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>
                <a:solidFill>
                  <a:srgbClr val="2B2A5B"/>
                </a:solidFill>
              </a:rPr>
              <a:t>SUBTITLE</a:t>
            </a:r>
          </a:p>
          <a:p>
            <a:pPr algn="ctr"/>
            <a:r>
              <a:rPr lang="en-US" sz="3400" b="1" dirty="0">
                <a:solidFill>
                  <a:srgbClr val="2B2A5B"/>
                </a:solidFill>
              </a:rPr>
              <a:t>SUBTITLE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25FE185-9A60-D59A-B6C0-C1B208C1AE94}"/>
              </a:ext>
            </a:extLst>
          </p:cNvPr>
          <p:cNvSpPr txBox="1"/>
          <p:nvPr/>
        </p:nvSpPr>
        <p:spPr>
          <a:xfrm>
            <a:off x="725978" y="9293894"/>
            <a:ext cx="3977692" cy="386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913" dirty="0"/>
              <a:t>BODY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C93743D-2BFC-5738-33A7-D126A60D7E9A}"/>
              </a:ext>
            </a:extLst>
          </p:cNvPr>
          <p:cNvSpPr txBox="1"/>
          <p:nvPr/>
        </p:nvSpPr>
        <p:spPr>
          <a:xfrm>
            <a:off x="365760" y="19154918"/>
            <a:ext cx="20921469" cy="111154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913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EF8D4E5-51F4-FEE7-BF95-3E53F51D5119}"/>
              </a:ext>
            </a:extLst>
          </p:cNvPr>
          <p:cNvSpPr txBox="1"/>
          <p:nvPr/>
        </p:nvSpPr>
        <p:spPr>
          <a:xfrm>
            <a:off x="365759" y="19154918"/>
            <a:ext cx="10375293" cy="1504798"/>
          </a:xfrm>
          <a:prstGeom prst="rect">
            <a:avLst/>
          </a:prstGeom>
          <a:solidFill>
            <a:srgbClr val="F5C251"/>
          </a:solidFill>
        </p:spPr>
        <p:txBody>
          <a:bodyPr wrap="square" rtlCol="0">
            <a:spAutoFit/>
          </a:bodyPr>
          <a:lstStyle/>
          <a:p>
            <a:endParaRPr lang="en-US" sz="1913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2392ADD-BFE6-79BD-F98C-863BC2F2FC07}"/>
              </a:ext>
            </a:extLst>
          </p:cNvPr>
          <p:cNvSpPr txBox="1"/>
          <p:nvPr/>
        </p:nvSpPr>
        <p:spPr>
          <a:xfrm>
            <a:off x="725978" y="19230774"/>
            <a:ext cx="970207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>
                <a:solidFill>
                  <a:srgbClr val="2B2A5B"/>
                </a:solidFill>
              </a:rPr>
              <a:t>SUBTITLE</a:t>
            </a:r>
          </a:p>
          <a:p>
            <a:pPr algn="ctr"/>
            <a:r>
              <a:rPr lang="en-US" sz="3400" b="1" dirty="0">
                <a:solidFill>
                  <a:srgbClr val="2B2A5B"/>
                </a:solidFill>
              </a:rPr>
              <a:t>SUBTITLE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24E124E-44CB-39B4-1072-3EAD919755B6}"/>
              </a:ext>
            </a:extLst>
          </p:cNvPr>
          <p:cNvSpPr txBox="1"/>
          <p:nvPr/>
        </p:nvSpPr>
        <p:spPr>
          <a:xfrm>
            <a:off x="725978" y="20845988"/>
            <a:ext cx="3977692" cy="386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913" dirty="0"/>
              <a:t>BODY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33801FA-74C4-B43B-0992-720F8062C076}"/>
              </a:ext>
            </a:extLst>
          </p:cNvPr>
          <p:cNvSpPr txBox="1"/>
          <p:nvPr/>
        </p:nvSpPr>
        <p:spPr>
          <a:xfrm>
            <a:off x="11021438" y="19154918"/>
            <a:ext cx="10265791" cy="1504798"/>
          </a:xfrm>
          <a:prstGeom prst="rect">
            <a:avLst/>
          </a:prstGeom>
          <a:solidFill>
            <a:srgbClr val="F5C251"/>
          </a:solidFill>
        </p:spPr>
        <p:txBody>
          <a:bodyPr wrap="square" rtlCol="0">
            <a:spAutoFit/>
          </a:bodyPr>
          <a:lstStyle/>
          <a:p>
            <a:endParaRPr lang="en-US" sz="1913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8EFFA49-577B-0B22-5DFE-35947ACC4406}"/>
              </a:ext>
            </a:extLst>
          </p:cNvPr>
          <p:cNvSpPr txBox="1"/>
          <p:nvPr/>
        </p:nvSpPr>
        <p:spPr>
          <a:xfrm>
            <a:off x="11213445" y="19230774"/>
            <a:ext cx="973993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>
                <a:solidFill>
                  <a:srgbClr val="2B2A5B"/>
                </a:solidFill>
              </a:rPr>
              <a:t>SUBTITLE</a:t>
            </a:r>
          </a:p>
          <a:p>
            <a:pPr algn="ctr"/>
            <a:r>
              <a:rPr lang="en-US" sz="3400" b="1" dirty="0">
                <a:solidFill>
                  <a:srgbClr val="2B2A5B"/>
                </a:solidFill>
              </a:rPr>
              <a:t>SUBTITLE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2BE3CF8-B3BA-8F94-B809-BF4AAB9E731D}"/>
              </a:ext>
            </a:extLst>
          </p:cNvPr>
          <p:cNvSpPr txBox="1"/>
          <p:nvPr/>
        </p:nvSpPr>
        <p:spPr>
          <a:xfrm>
            <a:off x="11213445" y="20845988"/>
            <a:ext cx="3977692" cy="386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913" dirty="0"/>
              <a:t>BODY</a:t>
            </a:r>
          </a:p>
        </p:txBody>
      </p:sp>
      <p:pic>
        <p:nvPicPr>
          <p:cNvPr id="22" name="Εικόνα 21">
            <a:extLst>
              <a:ext uri="{FF2B5EF4-FFF2-40B4-BE49-F238E27FC236}">
                <a16:creationId xmlns:a16="http://schemas.microsoft.com/office/drawing/2014/main" id="{1987A051-C1DD-6DE2-B3B7-2BED223E33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58" y="422246"/>
            <a:ext cx="20921471" cy="2154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59662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178</TotalTime>
  <Words>26</Words>
  <Application>Microsoft Office PowerPoint</Application>
  <PresentationFormat>Προσαρμογή</PresentationFormat>
  <Paragraphs>12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Θέμα του Office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maria pepona</dc:creator>
  <cp:lastModifiedBy>maria pepona</cp:lastModifiedBy>
  <cp:revision>13</cp:revision>
  <dcterms:created xsi:type="dcterms:W3CDTF">2025-02-05T08:14:53Z</dcterms:created>
  <dcterms:modified xsi:type="dcterms:W3CDTF">2025-03-07T08:27:51Z</dcterms:modified>
</cp:coreProperties>
</file>